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71" r:id="rId5"/>
    <p:sldId id="259" r:id="rId6"/>
    <p:sldId id="263" r:id="rId7"/>
    <p:sldId id="265" r:id="rId8"/>
    <p:sldId id="269" r:id="rId9"/>
    <p:sldId id="270" r:id="rId10"/>
    <p:sldId id="268" r:id="rId11"/>
    <p:sldId id="261" r:id="rId12"/>
    <p:sldId id="264" r:id="rId13"/>
    <p:sldId id="266" r:id="rId14"/>
    <p:sldId id="262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7A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C544EF-F13E-4EB4-8F5F-80B28E0DBC17}" v="41" dt="2021-03-26T19:04:17.6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olo Pulvirenti" userId="81efc77f685c6ff9" providerId="LiveId" clId="{F9C544EF-F13E-4EB4-8F5F-80B28E0DBC17}"/>
    <pc:docChg chg="undo custSel addSld modSld sldOrd">
      <pc:chgData name="Paolo Pulvirenti" userId="81efc77f685c6ff9" providerId="LiveId" clId="{F9C544EF-F13E-4EB4-8F5F-80B28E0DBC17}" dt="2021-03-26T19:04:21.134" v="1693" actId="1076"/>
      <pc:docMkLst>
        <pc:docMk/>
      </pc:docMkLst>
      <pc:sldChg chg="addSp modSp mod">
        <pc:chgData name="Paolo Pulvirenti" userId="81efc77f685c6ff9" providerId="LiveId" clId="{F9C544EF-F13E-4EB4-8F5F-80B28E0DBC17}" dt="2021-03-26T19:00:49.372" v="1674" actId="1076"/>
        <pc:sldMkLst>
          <pc:docMk/>
          <pc:sldMk cId="3807617060" sldId="257"/>
        </pc:sldMkLst>
        <pc:spChg chg="add mod">
          <ac:chgData name="Paolo Pulvirenti" userId="81efc77f685c6ff9" providerId="LiveId" clId="{F9C544EF-F13E-4EB4-8F5F-80B28E0DBC17}" dt="2021-03-26T19:00:49.372" v="1674" actId="1076"/>
          <ac:spMkLst>
            <pc:docMk/>
            <pc:sldMk cId="3807617060" sldId="257"/>
            <ac:spMk id="2" creationId="{BD620256-64A6-4386-A7F7-ED304D5933DC}"/>
          </ac:spMkLst>
        </pc:spChg>
        <pc:spChg chg="mod">
          <ac:chgData name="Paolo Pulvirenti" userId="81efc77f685c6ff9" providerId="LiveId" clId="{F9C544EF-F13E-4EB4-8F5F-80B28E0DBC17}" dt="2021-03-25T21:57:23.189" v="242" actId="313"/>
          <ac:spMkLst>
            <pc:docMk/>
            <pc:sldMk cId="3807617060" sldId="257"/>
            <ac:spMk id="7" creationId="{3943C62E-2801-4792-923D-ABB77AE37BC2}"/>
          </ac:spMkLst>
        </pc:spChg>
      </pc:sldChg>
      <pc:sldChg chg="addSp modSp mod">
        <pc:chgData name="Paolo Pulvirenti" userId="81efc77f685c6ff9" providerId="LiveId" clId="{F9C544EF-F13E-4EB4-8F5F-80B28E0DBC17}" dt="2021-03-25T21:53:24.628" v="216" actId="207"/>
        <pc:sldMkLst>
          <pc:docMk/>
          <pc:sldMk cId="186285574" sldId="258"/>
        </pc:sldMkLst>
        <pc:spChg chg="add mod">
          <ac:chgData name="Paolo Pulvirenti" userId="81efc77f685c6ff9" providerId="LiveId" clId="{F9C544EF-F13E-4EB4-8F5F-80B28E0DBC17}" dt="2021-03-25T21:53:24.628" v="216" actId="207"/>
          <ac:spMkLst>
            <pc:docMk/>
            <pc:sldMk cId="186285574" sldId="258"/>
            <ac:spMk id="2" creationId="{4E1E602D-68C9-42C2-ADAC-F8BA9F768A91}"/>
          </ac:spMkLst>
        </pc:spChg>
      </pc:sldChg>
      <pc:sldChg chg="addSp modSp mod">
        <pc:chgData name="Paolo Pulvirenti" userId="81efc77f685c6ff9" providerId="LiveId" clId="{F9C544EF-F13E-4EB4-8F5F-80B28E0DBC17}" dt="2021-03-26T18:02:22.384" v="447" actId="1076"/>
        <pc:sldMkLst>
          <pc:docMk/>
          <pc:sldMk cId="1539947421" sldId="259"/>
        </pc:sldMkLst>
        <pc:spChg chg="add mod">
          <ac:chgData name="Paolo Pulvirenti" userId="81efc77f685c6ff9" providerId="LiveId" clId="{F9C544EF-F13E-4EB4-8F5F-80B28E0DBC17}" dt="2021-03-25T21:53:13.190" v="213" actId="207"/>
          <ac:spMkLst>
            <pc:docMk/>
            <pc:sldMk cId="1539947421" sldId="259"/>
            <ac:spMk id="2" creationId="{15B5F95F-83A6-42F9-B3EA-EC55DD82114E}"/>
          </ac:spMkLst>
        </pc:spChg>
        <pc:spChg chg="mod">
          <ac:chgData name="Paolo Pulvirenti" userId="81efc77f685c6ff9" providerId="LiveId" clId="{F9C544EF-F13E-4EB4-8F5F-80B28E0DBC17}" dt="2021-03-26T18:02:22.384" v="447" actId="1076"/>
          <ac:spMkLst>
            <pc:docMk/>
            <pc:sldMk cId="1539947421" sldId="259"/>
            <ac:spMk id="7" creationId="{3943C62E-2801-4792-923D-ABB77AE37BC2}"/>
          </ac:spMkLst>
        </pc:spChg>
      </pc:sldChg>
      <pc:sldChg chg="addSp modSp mod">
        <pc:chgData name="Paolo Pulvirenti" userId="81efc77f685c6ff9" providerId="LiveId" clId="{F9C544EF-F13E-4EB4-8F5F-80B28E0DBC17}" dt="2021-03-25T21:53:37.026" v="219" actId="207"/>
        <pc:sldMkLst>
          <pc:docMk/>
          <pc:sldMk cId="3235891937" sldId="261"/>
        </pc:sldMkLst>
        <pc:spChg chg="add mod">
          <ac:chgData name="Paolo Pulvirenti" userId="81efc77f685c6ff9" providerId="LiveId" clId="{F9C544EF-F13E-4EB4-8F5F-80B28E0DBC17}" dt="2021-03-25T21:53:37.026" v="219" actId="207"/>
          <ac:spMkLst>
            <pc:docMk/>
            <pc:sldMk cId="3235891937" sldId="261"/>
            <ac:spMk id="2" creationId="{7CCC8B2D-8D96-40FE-8CE0-9DDA84F917A2}"/>
          </ac:spMkLst>
        </pc:spChg>
      </pc:sldChg>
      <pc:sldChg chg="addSp delSp modSp mod">
        <pc:chgData name="Paolo Pulvirenti" userId="81efc77f685c6ff9" providerId="LiveId" clId="{F9C544EF-F13E-4EB4-8F5F-80B28E0DBC17}" dt="2021-03-25T21:56:02.310" v="239" actId="14100"/>
        <pc:sldMkLst>
          <pc:docMk/>
          <pc:sldMk cId="1220378750" sldId="262"/>
        </pc:sldMkLst>
        <pc:spChg chg="add del mod">
          <ac:chgData name="Paolo Pulvirenti" userId="81efc77f685c6ff9" providerId="LiveId" clId="{F9C544EF-F13E-4EB4-8F5F-80B28E0DBC17}" dt="2021-03-25T21:46:13.908" v="66" actId="21"/>
          <ac:spMkLst>
            <pc:docMk/>
            <pc:sldMk cId="1220378750" sldId="262"/>
            <ac:spMk id="4" creationId="{58A9D3D9-675A-4A3E-AF60-354BCBF529ED}"/>
          </ac:spMkLst>
        </pc:spChg>
        <pc:spChg chg="add del mod">
          <ac:chgData name="Paolo Pulvirenti" userId="81efc77f685c6ff9" providerId="LiveId" clId="{F9C544EF-F13E-4EB4-8F5F-80B28E0DBC17}" dt="2021-03-25T21:46:13.908" v="66" actId="21"/>
          <ac:spMkLst>
            <pc:docMk/>
            <pc:sldMk cId="1220378750" sldId="262"/>
            <ac:spMk id="5" creationId="{5305E64D-F818-42A5-81B6-CBF2A851BCE1}"/>
          </ac:spMkLst>
        </pc:spChg>
        <pc:spChg chg="add mod">
          <ac:chgData name="Paolo Pulvirenti" userId="81efc77f685c6ff9" providerId="LiveId" clId="{F9C544EF-F13E-4EB4-8F5F-80B28E0DBC17}" dt="2021-03-25T21:56:02.310" v="239" actId="14100"/>
          <ac:spMkLst>
            <pc:docMk/>
            <pc:sldMk cId="1220378750" sldId="262"/>
            <ac:spMk id="6" creationId="{F1560804-5BED-4516-8E2E-5350DEC31803}"/>
          </ac:spMkLst>
        </pc:spChg>
        <pc:picChg chg="add mod">
          <ac:chgData name="Paolo Pulvirenti" userId="81efc77f685c6ff9" providerId="LiveId" clId="{F9C544EF-F13E-4EB4-8F5F-80B28E0DBC17}" dt="2021-03-25T21:46:16.600" v="67" actId="1076"/>
          <ac:picMkLst>
            <pc:docMk/>
            <pc:sldMk cId="1220378750" sldId="262"/>
            <ac:picMk id="3" creationId="{CA208D0C-8E55-4340-A50C-B86C29BD96E8}"/>
          </ac:picMkLst>
        </pc:picChg>
      </pc:sldChg>
      <pc:sldChg chg="modSp mod">
        <pc:chgData name="Paolo Pulvirenti" userId="81efc77f685c6ff9" providerId="LiveId" clId="{F9C544EF-F13E-4EB4-8F5F-80B28E0DBC17}" dt="2021-03-26T18:02:30.656" v="450" actId="1076"/>
        <pc:sldMkLst>
          <pc:docMk/>
          <pc:sldMk cId="2233750329" sldId="263"/>
        </pc:sldMkLst>
        <pc:spChg chg="mod">
          <ac:chgData name="Paolo Pulvirenti" userId="81efc77f685c6ff9" providerId="LiveId" clId="{F9C544EF-F13E-4EB4-8F5F-80B28E0DBC17}" dt="2021-03-25T21:55:08.621" v="232" actId="1076"/>
          <ac:spMkLst>
            <pc:docMk/>
            <pc:sldMk cId="2233750329" sldId="263"/>
            <ac:spMk id="9" creationId="{F0F047C5-0335-431E-9C73-C9C7F454F4BD}"/>
          </ac:spMkLst>
        </pc:spChg>
        <pc:spChg chg="mod">
          <ac:chgData name="Paolo Pulvirenti" userId="81efc77f685c6ff9" providerId="LiveId" clId="{F9C544EF-F13E-4EB4-8F5F-80B28E0DBC17}" dt="2021-03-25T21:55:14.005" v="235" actId="313"/>
          <ac:spMkLst>
            <pc:docMk/>
            <pc:sldMk cId="2233750329" sldId="263"/>
            <ac:spMk id="12" creationId="{C5DE7D35-E20A-46EB-866F-C4DA18190B4C}"/>
          </ac:spMkLst>
        </pc:spChg>
        <pc:spChg chg="mod">
          <ac:chgData name="Paolo Pulvirenti" userId="81efc77f685c6ff9" providerId="LiveId" clId="{F9C544EF-F13E-4EB4-8F5F-80B28E0DBC17}" dt="2021-03-26T18:02:30.656" v="450" actId="1076"/>
          <ac:spMkLst>
            <pc:docMk/>
            <pc:sldMk cId="2233750329" sldId="263"/>
            <ac:spMk id="14" creationId="{3894AB81-46C8-43DD-86AD-96F053749454}"/>
          </ac:spMkLst>
        </pc:spChg>
        <pc:spChg chg="mod">
          <ac:chgData name="Paolo Pulvirenti" userId="81efc77f685c6ff9" providerId="LiveId" clId="{F9C544EF-F13E-4EB4-8F5F-80B28E0DBC17}" dt="2021-03-25T21:55:08.621" v="232" actId="1076"/>
          <ac:spMkLst>
            <pc:docMk/>
            <pc:sldMk cId="2233750329" sldId="263"/>
            <ac:spMk id="18" creationId="{743C27EF-A320-4DFE-9E95-534B2AA1D803}"/>
          </ac:spMkLst>
        </pc:spChg>
        <pc:spChg chg="mod">
          <ac:chgData name="Paolo Pulvirenti" userId="81efc77f685c6ff9" providerId="LiveId" clId="{F9C544EF-F13E-4EB4-8F5F-80B28E0DBC17}" dt="2021-03-25T21:55:08.621" v="232" actId="1076"/>
          <ac:spMkLst>
            <pc:docMk/>
            <pc:sldMk cId="2233750329" sldId="263"/>
            <ac:spMk id="19" creationId="{BAA73B40-B22C-4FF8-A3D0-B6DF1DEC8073}"/>
          </ac:spMkLst>
        </pc:spChg>
      </pc:sldChg>
      <pc:sldChg chg="modSp mod">
        <pc:chgData name="Paolo Pulvirenti" userId="81efc77f685c6ff9" providerId="LiveId" clId="{F9C544EF-F13E-4EB4-8F5F-80B28E0DBC17}" dt="2021-03-25T21:54:05.482" v="223" actId="20577"/>
        <pc:sldMkLst>
          <pc:docMk/>
          <pc:sldMk cId="644252973" sldId="264"/>
        </pc:sldMkLst>
        <pc:spChg chg="mod">
          <ac:chgData name="Paolo Pulvirenti" userId="81efc77f685c6ff9" providerId="LiveId" clId="{F9C544EF-F13E-4EB4-8F5F-80B28E0DBC17}" dt="2021-03-25T21:54:05.482" v="223" actId="20577"/>
          <ac:spMkLst>
            <pc:docMk/>
            <pc:sldMk cId="644252973" sldId="264"/>
            <ac:spMk id="2" creationId="{8ECE7B02-A6DB-4F40-86B3-DD79DD3837FC}"/>
          </ac:spMkLst>
        </pc:spChg>
      </pc:sldChg>
      <pc:sldChg chg="modSp mod">
        <pc:chgData name="Paolo Pulvirenti" userId="81efc77f685c6ff9" providerId="LiveId" clId="{F9C544EF-F13E-4EB4-8F5F-80B28E0DBC17}" dt="2021-03-26T19:02:07.914" v="1679" actId="20577"/>
        <pc:sldMkLst>
          <pc:docMk/>
          <pc:sldMk cId="2227087500" sldId="265"/>
        </pc:sldMkLst>
        <pc:spChg chg="mod">
          <ac:chgData name="Paolo Pulvirenti" userId="81efc77f685c6ff9" providerId="LiveId" clId="{F9C544EF-F13E-4EB4-8F5F-80B28E0DBC17}" dt="2021-03-25T22:01:30.209" v="277" actId="1076"/>
          <ac:spMkLst>
            <pc:docMk/>
            <pc:sldMk cId="2227087500" sldId="265"/>
            <ac:spMk id="10" creationId="{075046C2-D6D5-4361-9247-2ACB3A788982}"/>
          </ac:spMkLst>
        </pc:spChg>
        <pc:spChg chg="mod">
          <ac:chgData name="Paolo Pulvirenti" userId="81efc77f685c6ff9" providerId="LiveId" clId="{F9C544EF-F13E-4EB4-8F5F-80B28E0DBC17}" dt="2021-03-25T21:58:20.003" v="245" actId="1076"/>
          <ac:spMkLst>
            <pc:docMk/>
            <pc:sldMk cId="2227087500" sldId="265"/>
            <ac:spMk id="13" creationId="{B70B8323-D7F5-42A8-94BB-38C6D5878A8B}"/>
          </ac:spMkLst>
        </pc:spChg>
        <pc:spChg chg="mod">
          <ac:chgData name="Paolo Pulvirenti" userId="81efc77f685c6ff9" providerId="LiveId" clId="{F9C544EF-F13E-4EB4-8F5F-80B28E0DBC17}" dt="2021-03-26T18:02:40.861" v="453" actId="1076"/>
          <ac:spMkLst>
            <pc:docMk/>
            <pc:sldMk cId="2227087500" sldId="265"/>
            <ac:spMk id="14" creationId="{3894AB81-46C8-43DD-86AD-96F053749454}"/>
          </ac:spMkLst>
        </pc:spChg>
        <pc:spChg chg="mod">
          <ac:chgData name="Paolo Pulvirenti" userId="81efc77f685c6ff9" providerId="LiveId" clId="{F9C544EF-F13E-4EB4-8F5F-80B28E0DBC17}" dt="2021-03-26T19:02:07.914" v="1679" actId="20577"/>
          <ac:spMkLst>
            <pc:docMk/>
            <pc:sldMk cId="2227087500" sldId="265"/>
            <ac:spMk id="15" creationId="{4B196D2F-6539-49E0-BB2A-EB3BF65DC1FA}"/>
          </ac:spMkLst>
        </pc:spChg>
        <pc:spChg chg="mod">
          <ac:chgData name="Paolo Pulvirenti" userId="81efc77f685c6ff9" providerId="LiveId" clId="{F9C544EF-F13E-4EB4-8F5F-80B28E0DBC17}" dt="2021-03-26T18:04:29.986" v="466" actId="14100"/>
          <ac:spMkLst>
            <pc:docMk/>
            <pc:sldMk cId="2227087500" sldId="265"/>
            <ac:spMk id="16" creationId="{231F7A39-B330-4487-B697-F865CFE9B1A7}"/>
          </ac:spMkLst>
        </pc:spChg>
        <pc:spChg chg="mod">
          <ac:chgData name="Paolo Pulvirenti" userId="81efc77f685c6ff9" providerId="LiveId" clId="{F9C544EF-F13E-4EB4-8F5F-80B28E0DBC17}" dt="2021-03-25T21:59:03.239" v="257" actId="14100"/>
          <ac:spMkLst>
            <pc:docMk/>
            <pc:sldMk cId="2227087500" sldId="265"/>
            <ac:spMk id="17" creationId="{F444B148-F9C2-4E49-A17A-0F192D30FD1C}"/>
          </ac:spMkLst>
        </pc:spChg>
        <pc:spChg chg="mod">
          <ac:chgData name="Paolo Pulvirenti" userId="81efc77f685c6ff9" providerId="LiveId" clId="{F9C544EF-F13E-4EB4-8F5F-80B28E0DBC17}" dt="2021-03-26T18:04:39.033" v="467" actId="1076"/>
          <ac:spMkLst>
            <pc:docMk/>
            <pc:sldMk cId="2227087500" sldId="265"/>
            <ac:spMk id="21" creationId="{365F0967-0C0F-47FE-A17A-BBBEB32C0A95}"/>
          </ac:spMkLst>
        </pc:spChg>
        <pc:spChg chg="mod">
          <ac:chgData name="Paolo Pulvirenti" userId="81efc77f685c6ff9" providerId="LiveId" clId="{F9C544EF-F13E-4EB4-8F5F-80B28E0DBC17}" dt="2021-03-25T21:58:37.858" v="250" actId="14100"/>
          <ac:spMkLst>
            <pc:docMk/>
            <pc:sldMk cId="2227087500" sldId="265"/>
            <ac:spMk id="22" creationId="{FC006AEB-12F8-417A-95CE-AEB6D1E47CE0}"/>
          </ac:spMkLst>
        </pc:spChg>
        <pc:spChg chg="mod">
          <ac:chgData name="Paolo Pulvirenti" userId="81efc77f685c6ff9" providerId="LiveId" clId="{F9C544EF-F13E-4EB4-8F5F-80B28E0DBC17}" dt="2021-03-25T21:59:11.957" v="260" actId="14100"/>
          <ac:spMkLst>
            <pc:docMk/>
            <pc:sldMk cId="2227087500" sldId="265"/>
            <ac:spMk id="23" creationId="{4DFEDB14-FD99-482A-9F52-E943473FDE44}"/>
          </ac:spMkLst>
        </pc:spChg>
        <pc:spChg chg="mod">
          <ac:chgData name="Paolo Pulvirenti" userId="81efc77f685c6ff9" providerId="LiveId" clId="{F9C544EF-F13E-4EB4-8F5F-80B28E0DBC17}" dt="2021-03-26T19:01:51.146" v="1677" actId="1076"/>
          <ac:spMkLst>
            <pc:docMk/>
            <pc:sldMk cId="2227087500" sldId="265"/>
            <ac:spMk id="24" creationId="{DBF3CD68-FAC4-4CC6-8763-0CFA93EBC9C4}"/>
          </ac:spMkLst>
        </pc:spChg>
      </pc:sldChg>
      <pc:sldChg chg="addSp modSp mod">
        <pc:chgData name="Paolo Pulvirenti" userId="81efc77f685c6ff9" providerId="LiveId" clId="{F9C544EF-F13E-4EB4-8F5F-80B28E0DBC17}" dt="2021-03-25T22:00:50.008" v="276" actId="20577"/>
        <pc:sldMkLst>
          <pc:docMk/>
          <pc:sldMk cId="1307738338" sldId="266"/>
        </pc:sldMkLst>
        <pc:spChg chg="add mod">
          <ac:chgData name="Paolo Pulvirenti" userId="81efc77f685c6ff9" providerId="LiveId" clId="{F9C544EF-F13E-4EB4-8F5F-80B28E0DBC17}" dt="2021-03-25T22:00:50.008" v="276" actId="20577"/>
          <ac:spMkLst>
            <pc:docMk/>
            <pc:sldMk cId="1307738338" sldId="266"/>
            <ac:spMk id="2" creationId="{F4F8E9C0-BFD9-40F0-996D-9B39A46A422A}"/>
          </ac:spMkLst>
        </pc:spChg>
        <pc:spChg chg="add mod">
          <ac:chgData name="Paolo Pulvirenti" userId="81efc77f685c6ff9" providerId="LiveId" clId="{F9C544EF-F13E-4EB4-8F5F-80B28E0DBC17}" dt="2021-03-25T21:43:12.162" v="34" actId="14100"/>
          <ac:spMkLst>
            <pc:docMk/>
            <pc:sldMk cId="1307738338" sldId="266"/>
            <ac:spMk id="4" creationId="{07AFFB02-D283-4647-ABB9-5EEDA178367B}"/>
          </ac:spMkLst>
        </pc:spChg>
        <pc:spChg chg="add mod">
          <ac:chgData name="Paolo Pulvirenti" userId="81efc77f685c6ff9" providerId="LiveId" clId="{F9C544EF-F13E-4EB4-8F5F-80B28E0DBC17}" dt="2021-03-25T21:42:30.667" v="25" actId="1076"/>
          <ac:spMkLst>
            <pc:docMk/>
            <pc:sldMk cId="1307738338" sldId="266"/>
            <ac:spMk id="5" creationId="{952D05EE-537A-412F-9131-78409ECD2B5F}"/>
          </ac:spMkLst>
        </pc:spChg>
        <pc:spChg chg="mod">
          <ac:chgData name="Paolo Pulvirenti" userId="81efc77f685c6ff9" providerId="LiveId" clId="{F9C544EF-F13E-4EB4-8F5F-80B28E0DBC17}" dt="2021-03-25T21:43:00.733" v="31" actId="14100"/>
          <ac:spMkLst>
            <pc:docMk/>
            <pc:sldMk cId="1307738338" sldId="266"/>
            <ac:spMk id="23" creationId="{DDA143BD-B688-4DFE-93D7-B67B7CCDBDD0}"/>
          </ac:spMkLst>
        </pc:spChg>
        <pc:picChg chg="add mod">
          <ac:chgData name="Paolo Pulvirenti" userId="81efc77f685c6ff9" providerId="LiveId" clId="{F9C544EF-F13E-4EB4-8F5F-80B28E0DBC17}" dt="2021-03-25T21:43:27.839" v="38" actId="14100"/>
          <ac:picMkLst>
            <pc:docMk/>
            <pc:sldMk cId="1307738338" sldId="266"/>
            <ac:picMk id="3" creationId="{7184AED3-4CD6-4741-931B-1EDF96C7198E}"/>
          </ac:picMkLst>
        </pc:picChg>
        <pc:picChg chg="add mod">
          <ac:chgData name="Paolo Pulvirenti" userId="81efc77f685c6ff9" providerId="LiveId" clId="{F9C544EF-F13E-4EB4-8F5F-80B28E0DBC17}" dt="2021-03-25T21:43:55.444" v="40" actId="14100"/>
          <ac:picMkLst>
            <pc:docMk/>
            <pc:sldMk cId="1307738338" sldId="266"/>
            <ac:picMk id="17" creationId="{211A634D-96FD-4B18-A053-DC4CDA97DF3E}"/>
          </ac:picMkLst>
        </pc:picChg>
      </pc:sldChg>
      <pc:sldChg chg="addSp delSp modSp add mod ord">
        <pc:chgData name="Paolo Pulvirenti" userId="81efc77f685c6ff9" providerId="LiveId" clId="{F9C544EF-F13E-4EB4-8F5F-80B28E0DBC17}" dt="2021-03-26T19:03:47.491" v="1685" actId="20577"/>
        <pc:sldMkLst>
          <pc:docMk/>
          <pc:sldMk cId="2366503464" sldId="267"/>
        </pc:sldMkLst>
        <pc:spChg chg="add mod">
          <ac:chgData name="Paolo Pulvirenti" userId="81efc77f685c6ff9" providerId="LiveId" clId="{F9C544EF-F13E-4EB4-8F5F-80B28E0DBC17}" dt="2021-03-26T18:00:07.409" v="375" actId="14100"/>
          <ac:spMkLst>
            <pc:docMk/>
            <pc:sldMk cId="2366503464" sldId="267"/>
            <ac:spMk id="2" creationId="{4A613E3F-2764-4ADA-AA4F-E3B08F038431}"/>
          </ac:spMkLst>
        </pc:spChg>
        <pc:spChg chg="del">
          <ac:chgData name="Paolo Pulvirenti" userId="81efc77f685c6ff9" providerId="LiveId" clId="{F9C544EF-F13E-4EB4-8F5F-80B28E0DBC17}" dt="2021-03-25T21:48:14.273" v="112" actId="478"/>
          <ac:spMkLst>
            <pc:docMk/>
            <pc:sldMk cId="2366503464" sldId="267"/>
            <ac:spMk id="2" creationId="{F4F8E9C0-BFD9-40F0-996D-9B39A46A422A}"/>
          </ac:spMkLst>
        </pc:spChg>
        <pc:spChg chg="del mod">
          <ac:chgData name="Paolo Pulvirenti" userId="81efc77f685c6ff9" providerId="LiveId" clId="{F9C544EF-F13E-4EB4-8F5F-80B28E0DBC17}" dt="2021-03-25T21:48:16.322" v="113" actId="478"/>
          <ac:spMkLst>
            <pc:docMk/>
            <pc:sldMk cId="2366503464" sldId="267"/>
            <ac:spMk id="4" creationId="{07AFFB02-D283-4647-ABB9-5EEDA178367B}"/>
          </ac:spMkLst>
        </pc:spChg>
        <pc:spChg chg="del mod">
          <ac:chgData name="Paolo Pulvirenti" userId="81efc77f685c6ff9" providerId="LiveId" clId="{F9C544EF-F13E-4EB4-8F5F-80B28E0DBC17}" dt="2021-03-25T21:48:21.001" v="117" actId="478"/>
          <ac:spMkLst>
            <pc:docMk/>
            <pc:sldMk cId="2366503464" sldId="267"/>
            <ac:spMk id="5" creationId="{952D05EE-537A-412F-9131-78409ECD2B5F}"/>
          </ac:spMkLst>
        </pc:spChg>
        <pc:spChg chg="mod">
          <ac:chgData name="Paolo Pulvirenti" userId="81efc77f685c6ff9" providerId="LiveId" clId="{F9C544EF-F13E-4EB4-8F5F-80B28E0DBC17}" dt="2021-03-26T17:37:10.093" v="293" actId="1076"/>
          <ac:spMkLst>
            <pc:docMk/>
            <pc:sldMk cId="2366503464" sldId="267"/>
            <ac:spMk id="7" creationId="{3943C62E-2801-4792-923D-ABB77AE37BC2}"/>
          </ac:spMkLst>
        </pc:spChg>
        <pc:spChg chg="add mod">
          <ac:chgData name="Paolo Pulvirenti" userId="81efc77f685c6ff9" providerId="LiveId" clId="{F9C544EF-F13E-4EB4-8F5F-80B28E0DBC17}" dt="2021-03-26T18:00:09.360" v="376" actId="14100"/>
          <ac:spMkLst>
            <pc:docMk/>
            <pc:sldMk cId="2366503464" sldId="267"/>
            <ac:spMk id="10" creationId="{FB4DB107-0D7D-4255-8F54-E8AC5B9CF65E}"/>
          </ac:spMkLst>
        </pc:spChg>
        <pc:spChg chg="add mod">
          <ac:chgData name="Paolo Pulvirenti" userId="81efc77f685c6ff9" providerId="LiveId" clId="{F9C544EF-F13E-4EB4-8F5F-80B28E0DBC17}" dt="2021-03-26T18:00:26.908" v="381" actId="1076"/>
          <ac:spMkLst>
            <pc:docMk/>
            <pc:sldMk cId="2366503464" sldId="267"/>
            <ac:spMk id="11" creationId="{F89F18E0-44D8-43AC-810B-92269B35E37D}"/>
          </ac:spMkLst>
        </pc:spChg>
        <pc:spChg chg="add mod">
          <ac:chgData name="Paolo Pulvirenti" userId="81efc77f685c6ff9" providerId="LiveId" clId="{F9C544EF-F13E-4EB4-8F5F-80B28E0DBC17}" dt="2021-03-26T19:03:47.491" v="1685" actId="20577"/>
          <ac:spMkLst>
            <pc:docMk/>
            <pc:sldMk cId="2366503464" sldId="267"/>
            <ac:spMk id="12" creationId="{DE7B868C-637A-4972-BA05-99A942039D19}"/>
          </ac:spMkLst>
        </pc:spChg>
        <pc:spChg chg="mod">
          <ac:chgData name="Paolo Pulvirenti" userId="81efc77f685c6ff9" providerId="LiveId" clId="{F9C544EF-F13E-4EB4-8F5F-80B28E0DBC17}" dt="2021-03-25T21:52:42.725" v="209" actId="1076"/>
          <ac:spMkLst>
            <pc:docMk/>
            <pc:sldMk cId="2366503464" sldId="267"/>
            <ac:spMk id="13" creationId="{ADD8147D-A1FB-49A5-BC29-86A76BFAEDEE}"/>
          </ac:spMkLst>
        </pc:spChg>
        <pc:spChg chg="add mod">
          <ac:chgData name="Paolo Pulvirenti" userId="81efc77f685c6ff9" providerId="LiveId" clId="{F9C544EF-F13E-4EB4-8F5F-80B28E0DBC17}" dt="2021-03-26T18:00:35.622" v="383" actId="14100"/>
          <ac:spMkLst>
            <pc:docMk/>
            <pc:sldMk cId="2366503464" sldId="267"/>
            <ac:spMk id="14" creationId="{72E9CD43-5325-4BB3-AD26-C7C416C7B570}"/>
          </ac:spMkLst>
        </pc:spChg>
        <pc:spChg chg="add mod">
          <ac:chgData name="Paolo Pulvirenti" userId="81efc77f685c6ff9" providerId="LiveId" clId="{F9C544EF-F13E-4EB4-8F5F-80B28E0DBC17}" dt="2021-03-26T18:01:17.970" v="426" actId="20577"/>
          <ac:spMkLst>
            <pc:docMk/>
            <pc:sldMk cId="2366503464" sldId="267"/>
            <ac:spMk id="15" creationId="{64EA3750-149D-40B5-9F48-7F69F6C44C32}"/>
          </ac:spMkLst>
        </pc:spChg>
        <pc:spChg chg="mod">
          <ac:chgData name="Paolo Pulvirenti" userId="81efc77f685c6ff9" providerId="LiveId" clId="{F9C544EF-F13E-4EB4-8F5F-80B28E0DBC17}" dt="2021-03-25T21:47:12.807" v="88" actId="1076"/>
          <ac:spMkLst>
            <pc:docMk/>
            <pc:sldMk cId="2366503464" sldId="267"/>
            <ac:spMk id="18" creationId="{4369A88F-0AA6-49C5-AC7E-EE3AE7C582B7}"/>
          </ac:spMkLst>
        </pc:spChg>
        <pc:spChg chg="add mod">
          <ac:chgData name="Paolo Pulvirenti" userId="81efc77f685c6ff9" providerId="LiveId" clId="{F9C544EF-F13E-4EB4-8F5F-80B28E0DBC17}" dt="2021-03-25T21:52:50.901" v="210" actId="1076"/>
          <ac:spMkLst>
            <pc:docMk/>
            <pc:sldMk cId="2366503464" sldId="267"/>
            <ac:spMk id="19" creationId="{B2B96BBE-5BFA-4DE9-9689-454088F4DEE2}"/>
          </ac:spMkLst>
        </pc:spChg>
        <pc:spChg chg="mod">
          <ac:chgData name="Paolo Pulvirenti" userId="81efc77f685c6ff9" providerId="LiveId" clId="{F9C544EF-F13E-4EB4-8F5F-80B28E0DBC17}" dt="2021-03-26T18:00:19.481" v="379" actId="14100"/>
          <ac:spMkLst>
            <pc:docMk/>
            <pc:sldMk cId="2366503464" sldId="267"/>
            <ac:spMk id="23" creationId="{DDA143BD-B688-4DFE-93D7-B67B7CCDBDD0}"/>
          </ac:spMkLst>
        </pc:spChg>
        <pc:picChg chg="mod">
          <ac:chgData name="Paolo Pulvirenti" userId="81efc77f685c6ff9" providerId="LiveId" clId="{F9C544EF-F13E-4EB4-8F5F-80B28E0DBC17}" dt="2021-03-26T18:00:32.670" v="382" actId="14100"/>
          <ac:picMkLst>
            <pc:docMk/>
            <pc:sldMk cId="2366503464" sldId="267"/>
            <ac:picMk id="3" creationId="{7184AED3-4CD6-4741-931B-1EDF96C7198E}"/>
          </ac:picMkLst>
        </pc:picChg>
        <pc:picChg chg="del mod">
          <ac:chgData name="Paolo Pulvirenti" userId="81efc77f685c6ff9" providerId="LiveId" clId="{F9C544EF-F13E-4EB4-8F5F-80B28E0DBC17}" dt="2021-03-25T21:48:18.905" v="115" actId="478"/>
          <ac:picMkLst>
            <pc:docMk/>
            <pc:sldMk cId="2366503464" sldId="267"/>
            <ac:picMk id="17" creationId="{211A634D-96FD-4B18-A053-DC4CDA97DF3E}"/>
          </ac:picMkLst>
        </pc:picChg>
        <pc:cxnChg chg="add del mod">
          <ac:chgData name="Paolo Pulvirenti" userId="81efc77f685c6ff9" providerId="LiveId" clId="{F9C544EF-F13E-4EB4-8F5F-80B28E0DBC17}" dt="2021-03-25T21:47:42.075" v="103" actId="11529"/>
          <ac:cxnSpMkLst>
            <pc:docMk/>
            <pc:sldMk cId="2366503464" sldId="267"/>
            <ac:cxnSpMk id="8" creationId="{82DE8A9B-1FC6-4C41-B0C1-30A4C9621856}"/>
          </ac:cxnSpMkLst>
        </pc:cxnChg>
      </pc:sldChg>
      <pc:sldChg chg="delSp modSp add mod">
        <pc:chgData name="Paolo Pulvirenti" userId="81efc77f685c6ff9" providerId="LiveId" clId="{F9C544EF-F13E-4EB4-8F5F-80B28E0DBC17}" dt="2021-03-26T19:04:21.134" v="1693" actId="1076"/>
        <pc:sldMkLst>
          <pc:docMk/>
          <pc:sldMk cId="3800406744" sldId="268"/>
        </pc:sldMkLst>
        <pc:spChg chg="mod">
          <ac:chgData name="Paolo Pulvirenti" userId="81efc77f685c6ff9" providerId="LiveId" clId="{F9C544EF-F13E-4EB4-8F5F-80B28E0DBC17}" dt="2021-03-26T17:41:07.693" v="331" actId="1076"/>
          <ac:spMkLst>
            <pc:docMk/>
            <pc:sldMk cId="3800406744" sldId="268"/>
            <ac:spMk id="10" creationId="{075046C2-D6D5-4361-9247-2ACB3A788982}"/>
          </ac:spMkLst>
        </pc:spChg>
        <pc:spChg chg="mod">
          <ac:chgData name="Paolo Pulvirenti" userId="81efc77f685c6ff9" providerId="LiveId" clId="{F9C544EF-F13E-4EB4-8F5F-80B28E0DBC17}" dt="2021-03-26T19:04:15.707" v="1690" actId="20577"/>
          <ac:spMkLst>
            <pc:docMk/>
            <pc:sldMk cId="3800406744" sldId="268"/>
            <ac:spMk id="13" creationId="{B70B8323-D7F5-42A8-94BB-38C6D5878A8B}"/>
          </ac:spMkLst>
        </pc:spChg>
        <pc:spChg chg="mod">
          <ac:chgData name="Paolo Pulvirenti" userId="81efc77f685c6ff9" providerId="LiveId" clId="{F9C544EF-F13E-4EB4-8F5F-80B28E0DBC17}" dt="2021-03-26T18:03:01.309" v="464" actId="1076"/>
          <ac:spMkLst>
            <pc:docMk/>
            <pc:sldMk cId="3800406744" sldId="268"/>
            <ac:spMk id="14" creationId="{3894AB81-46C8-43DD-86AD-96F053749454}"/>
          </ac:spMkLst>
        </pc:spChg>
        <pc:spChg chg="mod">
          <ac:chgData name="Paolo Pulvirenti" userId="81efc77f685c6ff9" providerId="LiveId" clId="{F9C544EF-F13E-4EB4-8F5F-80B28E0DBC17}" dt="2021-03-26T19:04:21.134" v="1693" actId="1076"/>
          <ac:spMkLst>
            <pc:docMk/>
            <pc:sldMk cId="3800406744" sldId="268"/>
            <ac:spMk id="15" creationId="{4B196D2F-6539-49E0-BB2A-EB3BF65DC1FA}"/>
          </ac:spMkLst>
        </pc:spChg>
        <pc:spChg chg="mod">
          <ac:chgData name="Paolo Pulvirenti" userId="81efc77f685c6ff9" providerId="LiveId" clId="{F9C544EF-F13E-4EB4-8F5F-80B28E0DBC17}" dt="2021-03-26T17:41:07.693" v="331" actId="1076"/>
          <ac:spMkLst>
            <pc:docMk/>
            <pc:sldMk cId="3800406744" sldId="268"/>
            <ac:spMk id="16" creationId="{231F7A39-B330-4487-B697-F865CFE9B1A7}"/>
          </ac:spMkLst>
        </pc:spChg>
        <pc:spChg chg="mod">
          <ac:chgData name="Paolo Pulvirenti" userId="81efc77f685c6ff9" providerId="LiveId" clId="{F9C544EF-F13E-4EB4-8F5F-80B28E0DBC17}" dt="2021-03-26T17:41:07.693" v="331" actId="1076"/>
          <ac:spMkLst>
            <pc:docMk/>
            <pc:sldMk cId="3800406744" sldId="268"/>
            <ac:spMk id="17" creationId="{F444B148-F9C2-4E49-A17A-0F192D30FD1C}"/>
          </ac:spMkLst>
        </pc:spChg>
        <pc:spChg chg="del mod">
          <ac:chgData name="Paolo Pulvirenti" userId="81efc77f685c6ff9" providerId="LiveId" clId="{F9C544EF-F13E-4EB4-8F5F-80B28E0DBC17}" dt="2021-03-26T17:39:31.964" v="309" actId="478"/>
          <ac:spMkLst>
            <pc:docMk/>
            <pc:sldMk cId="3800406744" sldId="268"/>
            <ac:spMk id="21" creationId="{365F0967-0C0F-47FE-A17A-BBBEB32C0A95}"/>
          </ac:spMkLst>
        </pc:spChg>
        <pc:spChg chg="del mod">
          <ac:chgData name="Paolo Pulvirenti" userId="81efc77f685c6ff9" providerId="LiveId" clId="{F9C544EF-F13E-4EB4-8F5F-80B28E0DBC17}" dt="2021-03-26T17:40:18.268" v="319" actId="478"/>
          <ac:spMkLst>
            <pc:docMk/>
            <pc:sldMk cId="3800406744" sldId="268"/>
            <ac:spMk id="22" creationId="{FC006AEB-12F8-417A-95CE-AEB6D1E47CE0}"/>
          </ac:spMkLst>
        </pc:spChg>
        <pc:spChg chg="mod">
          <ac:chgData name="Paolo Pulvirenti" userId="81efc77f685c6ff9" providerId="LiveId" clId="{F9C544EF-F13E-4EB4-8F5F-80B28E0DBC17}" dt="2021-03-26T17:41:07.693" v="331" actId="1076"/>
          <ac:spMkLst>
            <pc:docMk/>
            <pc:sldMk cId="3800406744" sldId="268"/>
            <ac:spMk id="23" creationId="{4DFEDB14-FD99-482A-9F52-E943473FDE44}"/>
          </ac:spMkLst>
        </pc:spChg>
        <pc:spChg chg="del mod">
          <ac:chgData name="Paolo Pulvirenti" userId="81efc77f685c6ff9" providerId="LiveId" clId="{F9C544EF-F13E-4EB4-8F5F-80B28E0DBC17}" dt="2021-03-26T17:39:28.176" v="307"/>
          <ac:spMkLst>
            <pc:docMk/>
            <pc:sldMk cId="3800406744" sldId="268"/>
            <ac:spMk id="24" creationId="{DBF3CD68-FAC4-4CC6-8763-0CFA93EBC9C4}"/>
          </ac:spMkLst>
        </pc:spChg>
      </pc:sldChg>
      <pc:sldChg chg="addSp delSp modSp add mod ord">
        <pc:chgData name="Paolo Pulvirenti" userId="81efc77f685c6ff9" providerId="LiveId" clId="{F9C544EF-F13E-4EB4-8F5F-80B28E0DBC17}" dt="2021-03-26T18:02:07.198" v="441" actId="1076"/>
        <pc:sldMkLst>
          <pc:docMk/>
          <pc:sldMk cId="897364711" sldId="269"/>
        </pc:sldMkLst>
        <pc:spChg chg="mod">
          <ac:chgData name="Paolo Pulvirenti" userId="81efc77f685c6ff9" providerId="LiveId" clId="{F9C544EF-F13E-4EB4-8F5F-80B28E0DBC17}" dt="2021-03-26T17:43:29.962" v="350" actId="1076"/>
          <ac:spMkLst>
            <pc:docMk/>
            <pc:sldMk cId="897364711" sldId="269"/>
            <ac:spMk id="2" creationId="{15B5F95F-83A6-42F9-B3EA-EC55DD82114E}"/>
          </ac:spMkLst>
        </pc:spChg>
        <pc:spChg chg="mod">
          <ac:chgData name="Paolo Pulvirenti" userId="81efc77f685c6ff9" providerId="LiveId" clId="{F9C544EF-F13E-4EB4-8F5F-80B28E0DBC17}" dt="2021-03-26T18:02:07.198" v="441" actId="1076"/>
          <ac:spMkLst>
            <pc:docMk/>
            <pc:sldMk cId="897364711" sldId="269"/>
            <ac:spMk id="7" creationId="{3943C62E-2801-4792-923D-ABB77AE37BC2}"/>
          </ac:spMkLst>
        </pc:spChg>
        <pc:picChg chg="add mod">
          <ac:chgData name="Paolo Pulvirenti" userId="81efc77f685c6ff9" providerId="LiveId" clId="{F9C544EF-F13E-4EB4-8F5F-80B28E0DBC17}" dt="2021-03-26T17:43:29.962" v="350" actId="1076"/>
          <ac:picMkLst>
            <pc:docMk/>
            <pc:sldMk cId="897364711" sldId="269"/>
            <ac:picMk id="4" creationId="{E284A8B6-CC55-4443-93F1-7EE4A9DBE7E7}"/>
          </ac:picMkLst>
        </pc:picChg>
        <pc:picChg chg="del">
          <ac:chgData name="Paolo Pulvirenti" userId="81efc77f685c6ff9" providerId="LiveId" clId="{F9C544EF-F13E-4EB4-8F5F-80B28E0DBC17}" dt="2021-03-26T17:42:52.779" v="338" actId="478"/>
          <ac:picMkLst>
            <pc:docMk/>
            <pc:sldMk cId="897364711" sldId="269"/>
            <ac:picMk id="5" creationId="{B77FB8FE-8C56-4CD8-B1F2-C05068DD5008}"/>
          </ac:picMkLst>
        </pc:picChg>
      </pc:sldChg>
      <pc:sldChg chg="modSp add mod ord">
        <pc:chgData name="Paolo Pulvirenti" userId="81efc77f685c6ff9" providerId="LiveId" clId="{F9C544EF-F13E-4EB4-8F5F-80B28E0DBC17}" dt="2021-03-26T18:01:54.314" v="433" actId="1076"/>
        <pc:sldMkLst>
          <pc:docMk/>
          <pc:sldMk cId="1344942675" sldId="270"/>
        </pc:sldMkLst>
        <pc:spChg chg="mod">
          <ac:chgData name="Paolo Pulvirenti" userId="81efc77f685c6ff9" providerId="LiveId" clId="{F9C544EF-F13E-4EB4-8F5F-80B28E0DBC17}" dt="2021-03-26T17:58:42.820" v="361" actId="20577"/>
          <ac:spMkLst>
            <pc:docMk/>
            <pc:sldMk cId="1344942675" sldId="270"/>
            <ac:spMk id="12" creationId="{C5DE7D35-E20A-46EB-866F-C4DA18190B4C}"/>
          </ac:spMkLst>
        </pc:spChg>
        <pc:spChg chg="mod">
          <ac:chgData name="Paolo Pulvirenti" userId="81efc77f685c6ff9" providerId="LiveId" clId="{F9C544EF-F13E-4EB4-8F5F-80B28E0DBC17}" dt="2021-03-26T18:01:54.314" v="433" actId="1076"/>
          <ac:spMkLst>
            <pc:docMk/>
            <pc:sldMk cId="1344942675" sldId="270"/>
            <ac:spMk id="14" creationId="{3894AB81-46C8-43DD-86AD-96F053749454}"/>
          </ac:spMkLst>
        </pc:spChg>
      </pc:sldChg>
      <pc:sldChg chg="addSp delSp modSp add mod">
        <pc:chgData name="Paolo Pulvirenti" userId="81efc77f685c6ff9" providerId="LiveId" clId="{F9C544EF-F13E-4EB4-8F5F-80B28E0DBC17}" dt="2021-03-26T18:43:14.403" v="585" actId="20577"/>
        <pc:sldMkLst>
          <pc:docMk/>
          <pc:sldMk cId="3094394314" sldId="271"/>
        </pc:sldMkLst>
        <pc:spChg chg="del">
          <ac:chgData name="Paolo Pulvirenti" userId="81efc77f685c6ff9" providerId="LiveId" clId="{F9C544EF-F13E-4EB4-8F5F-80B28E0DBC17}" dt="2021-03-26T18:06:53.907" v="513" actId="478"/>
          <ac:spMkLst>
            <pc:docMk/>
            <pc:sldMk cId="3094394314" sldId="271"/>
            <ac:spMk id="2" creationId="{4E1E602D-68C9-42C2-ADAC-F8BA9F768A91}"/>
          </ac:spMkLst>
        </pc:spChg>
        <pc:spChg chg="mod">
          <ac:chgData name="Paolo Pulvirenti" userId="81efc77f685c6ff9" providerId="LiveId" clId="{F9C544EF-F13E-4EB4-8F5F-80B28E0DBC17}" dt="2021-03-26T18:07:22.370" v="516" actId="1076"/>
          <ac:spMkLst>
            <pc:docMk/>
            <pc:sldMk cId="3094394314" sldId="271"/>
            <ac:spMk id="7" creationId="{3943C62E-2801-4792-923D-ABB77AE37BC2}"/>
          </ac:spMkLst>
        </pc:spChg>
        <pc:spChg chg="add mod">
          <ac:chgData name="Paolo Pulvirenti" userId="81efc77f685c6ff9" providerId="LiveId" clId="{F9C544EF-F13E-4EB4-8F5F-80B28E0DBC17}" dt="2021-03-26T18:42:04.343" v="555" actId="1076"/>
          <ac:spMkLst>
            <pc:docMk/>
            <pc:sldMk cId="3094394314" sldId="271"/>
            <ac:spMk id="15" creationId="{44E48AD8-EEC6-4A9C-8579-07905A3D15ED}"/>
          </ac:spMkLst>
        </pc:spChg>
        <pc:spChg chg="add mod">
          <ac:chgData name="Paolo Pulvirenti" userId="81efc77f685c6ff9" providerId="LiveId" clId="{F9C544EF-F13E-4EB4-8F5F-80B28E0DBC17}" dt="2021-03-26T18:42:43.363" v="576" actId="1076"/>
          <ac:spMkLst>
            <pc:docMk/>
            <pc:sldMk cId="3094394314" sldId="271"/>
            <ac:spMk id="24" creationId="{9006E390-B2F0-48A2-8446-FAC827D20DD1}"/>
          </ac:spMkLst>
        </pc:spChg>
        <pc:spChg chg="add mod">
          <ac:chgData name="Paolo Pulvirenti" userId="81efc77f685c6ff9" providerId="LiveId" clId="{F9C544EF-F13E-4EB4-8F5F-80B28E0DBC17}" dt="2021-03-26T18:43:01.177" v="581" actId="1076"/>
          <ac:spMkLst>
            <pc:docMk/>
            <pc:sldMk cId="3094394314" sldId="271"/>
            <ac:spMk id="25" creationId="{B349F607-CB3A-4917-8B2E-E52CA51C1C38}"/>
          </ac:spMkLst>
        </pc:spChg>
        <pc:spChg chg="add mod">
          <ac:chgData name="Paolo Pulvirenti" userId="81efc77f685c6ff9" providerId="LiveId" clId="{F9C544EF-F13E-4EB4-8F5F-80B28E0DBC17}" dt="2021-03-26T18:43:14.403" v="585" actId="20577"/>
          <ac:spMkLst>
            <pc:docMk/>
            <pc:sldMk cId="3094394314" sldId="271"/>
            <ac:spMk id="26" creationId="{0FE58B56-7B77-4345-ACA5-310D2018AAB0}"/>
          </ac:spMkLst>
        </pc:spChg>
        <pc:picChg chg="del">
          <ac:chgData name="Paolo Pulvirenti" userId="81efc77f685c6ff9" providerId="LiveId" clId="{F9C544EF-F13E-4EB4-8F5F-80B28E0DBC17}" dt="2021-03-26T18:06:49.963" v="509" actId="478"/>
          <ac:picMkLst>
            <pc:docMk/>
            <pc:sldMk cId="3094394314" sldId="271"/>
            <ac:picMk id="3" creationId="{FE397C9D-C7A3-4E69-AAB5-30318CDDC5A2}"/>
          </ac:picMkLst>
        </pc:picChg>
        <pc:picChg chg="add mod">
          <ac:chgData name="Paolo Pulvirenti" userId="81efc77f685c6ff9" providerId="LiveId" clId="{F9C544EF-F13E-4EB4-8F5F-80B28E0DBC17}" dt="2021-03-26T18:41:39.332" v="542" actId="1076"/>
          <ac:picMkLst>
            <pc:docMk/>
            <pc:sldMk cId="3094394314" sldId="271"/>
            <ac:picMk id="5" creationId="{2D3D1049-E85F-400C-93DF-609E33C70A16}"/>
          </ac:picMkLst>
        </pc:picChg>
        <pc:picChg chg="del mod">
          <ac:chgData name="Paolo Pulvirenti" userId="81efc77f685c6ff9" providerId="LiveId" clId="{F9C544EF-F13E-4EB4-8F5F-80B28E0DBC17}" dt="2021-03-26T18:06:51.251" v="512" actId="478"/>
          <ac:picMkLst>
            <pc:docMk/>
            <pc:sldMk cId="3094394314" sldId="271"/>
            <ac:picMk id="8" creationId="{2C0E520F-CA71-4BA3-95AE-434A94C0300C}"/>
          </ac:picMkLst>
        </pc:picChg>
        <pc:picChg chg="add mod">
          <ac:chgData name="Paolo Pulvirenti" userId="81efc77f685c6ff9" providerId="LiveId" clId="{F9C544EF-F13E-4EB4-8F5F-80B28E0DBC17}" dt="2021-03-26T18:41:31.260" v="539" actId="1076"/>
          <ac:picMkLst>
            <pc:docMk/>
            <pc:sldMk cId="3094394314" sldId="271"/>
            <ac:picMk id="9" creationId="{B30D4E6E-A99C-4B08-8331-1A5A6F91A5D9}"/>
          </ac:picMkLst>
        </pc:picChg>
        <pc:picChg chg="del">
          <ac:chgData name="Paolo Pulvirenti" userId="81efc77f685c6ff9" providerId="LiveId" clId="{F9C544EF-F13E-4EB4-8F5F-80B28E0DBC17}" dt="2021-03-26T18:06:49.587" v="508" actId="478"/>
          <ac:picMkLst>
            <pc:docMk/>
            <pc:sldMk cId="3094394314" sldId="271"/>
            <ac:picMk id="10" creationId="{5D5C8E3D-187E-4F79-BBD6-419ADEE59CEE}"/>
          </ac:picMkLst>
        </pc:picChg>
        <pc:picChg chg="add mod">
          <ac:chgData name="Paolo Pulvirenti" userId="81efc77f685c6ff9" providerId="LiveId" clId="{F9C544EF-F13E-4EB4-8F5F-80B28E0DBC17}" dt="2021-03-26T18:41:37.354" v="541" actId="1076"/>
          <ac:picMkLst>
            <pc:docMk/>
            <pc:sldMk cId="3094394314" sldId="271"/>
            <ac:picMk id="12" creationId="{9770A175-D81C-4D72-B414-9F0DFE62B947}"/>
          </ac:picMkLst>
        </pc:picChg>
        <pc:picChg chg="add mod">
          <ac:chgData name="Paolo Pulvirenti" userId="81efc77f685c6ff9" providerId="LiveId" clId="{F9C544EF-F13E-4EB4-8F5F-80B28E0DBC17}" dt="2021-03-26T18:41:09.755" v="531" actId="1076"/>
          <ac:picMkLst>
            <pc:docMk/>
            <pc:sldMk cId="3094394314" sldId="271"/>
            <ac:picMk id="14" creationId="{3E8F4A0A-FD58-4289-B39E-44296D64557D}"/>
          </ac:picMkLst>
        </pc:picChg>
        <pc:picChg chg="del">
          <ac:chgData name="Paolo Pulvirenti" userId="81efc77f685c6ff9" providerId="LiveId" clId="{F9C544EF-F13E-4EB4-8F5F-80B28E0DBC17}" dt="2021-03-26T18:06:50.419" v="510" actId="478"/>
          <ac:picMkLst>
            <pc:docMk/>
            <pc:sldMk cId="3094394314" sldId="271"/>
            <ac:picMk id="18" creationId="{1986247C-1510-403D-BB32-B789145693C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09862E-48F9-45AC-8D44-67A0268A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7986E7-0E3C-4F64-886E-935DDCB83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73033" y="1420238"/>
            <a:ext cx="4415786" cy="4751961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03D17F-F79E-40E5-9563-A1CFFCC06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A5D5775-627F-4588-82B3-905EDF231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D7F2A20-5DE4-4BC0-91EA-5FFE33A4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536BA0-56C7-429C-B41E-B5724F0CD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F15726F-71BE-4007-B9B6-0A1AA0D52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D10848BD-6762-49D0-ACB2-DBE10A2EF9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8420877" cy="2971801"/>
          </a:xfrm>
        </p:spPr>
        <p:txBody>
          <a:bodyPr>
            <a:normAutofit/>
          </a:bodyPr>
          <a:lstStyle/>
          <a:p>
            <a:r>
              <a:rPr lang="it-IT" dirty="0"/>
              <a:t>MHW1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A5A5820-E4EB-4935-9102-D28E758C6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tx2">
                    <a:lumMod val="75000"/>
                  </a:schemeClr>
                </a:solidFill>
              </a:rPr>
              <a:t>Paolo Pulvirenti</a:t>
            </a:r>
            <a:br>
              <a:rPr lang="it-IT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it-IT" dirty="0">
                <a:solidFill>
                  <a:schemeClr val="tx2">
                    <a:lumMod val="75000"/>
                  </a:schemeClr>
                </a:solidFill>
              </a:rPr>
              <a:t>O46002175</a:t>
            </a:r>
            <a:br>
              <a:rPr lang="it-IT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it-IT" dirty="0">
                <a:solidFill>
                  <a:schemeClr val="tx2">
                    <a:lumMod val="75000"/>
                  </a:schemeClr>
                </a:solidFill>
              </a:rPr>
              <a:t>27/03/2021</a:t>
            </a:r>
          </a:p>
        </p:txBody>
      </p:sp>
    </p:spTree>
    <p:extLst>
      <p:ext uri="{BB962C8B-B14F-4D97-AF65-F5344CB8AC3E}">
        <p14:creationId xmlns:p14="http://schemas.microsoft.com/office/powerpoint/2010/main" val="2416250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itolo 6">
            <a:extLst>
              <a:ext uri="{FF2B5EF4-FFF2-40B4-BE49-F238E27FC236}">
                <a16:creationId xmlns:a16="http://schemas.microsoft.com/office/drawing/2014/main" id="{3894AB81-46C8-43DD-86AD-96F053749454}"/>
              </a:ext>
            </a:extLst>
          </p:cNvPr>
          <p:cNvSpPr txBox="1">
            <a:spLocks/>
          </p:cNvSpPr>
          <p:nvPr/>
        </p:nvSpPr>
        <p:spPr>
          <a:xfrm>
            <a:off x="2263720" y="185471"/>
            <a:ext cx="7684400" cy="702941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>
                <a:solidFill>
                  <a:schemeClr val="tx2"/>
                </a:solidFill>
              </a:rPr>
              <a:t>Codice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Menù</a:t>
            </a:r>
            <a:r>
              <a:rPr lang="en-US" dirty="0">
                <a:solidFill>
                  <a:schemeClr val="tx2"/>
                </a:solidFill>
              </a:rPr>
              <a:t> di </a:t>
            </a:r>
            <a:r>
              <a:rPr lang="en-US" dirty="0" err="1">
                <a:solidFill>
                  <a:schemeClr val="tx2"/>
                </a:solidFill>
              </a:rPr>
              <a:t>navigazione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75046C2-D6D5-4361-9247-2ACB3A788982}"/>
              </a:ext>
            </a:extLst>
          </p:cNvPr>
          <p:cNvSpPr txBox="1"/>
          <p:nvPr/>
        </p:nvSpPr>
        <p:spPr>
          <a:xfrm>
            <a:off x="4451857" y="1261288"/>
            <a:ext cx="34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tx2"/>
                </a:solidFill>
              </a:rPr>
              <a:t>CSS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70B8323-D7F5-42A8-94BB-38C6D5878A8B}"/>
              </a:ext>
            </a:extLst>
          </p:cNvPr>
          <p:cNvSpPr txBox="1"/>
          <p:nvPr/>
        </p:nvSpPr>
        <p:spPr>
          <a:xfrm>
            <a:off x="3109057" y="1670356"/>
            <a:ext cx="3468561" cy="4154984"/>
          </a:xfrm>
          <a:prstGeom prst="rect">
            <a:avLst/>
          </a:prstGeom>
          <a:noFill/>
          <a:ln>
            <a:noFill/>
          </a:ln>
          <a:effectLst>
            <a:softEdge rad="381000"/>
          </a:effectLst>
        </p:spPr>
        <p:txBody>
          <a:bodyPr wrap="square" rtlCol="0">
            <a:spAutoFit/>
          </a:bodyPr>
          <a:lstStyle/>
          <a:p>
            <a:r>
              <a:rPr lang="it-IT" sz="1200" dirty="0" err="1">
                <a:solidFill>
                  <a:srgbClr val="D7BA7D"/>
                </a:solidFill>
                <a:latin typeface="Consolas" panose="020B0609020204030204" pitchFamily="49" charset="0"/>
              </a:rPr>
              <a:t>header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 err="1">
                <a:solidFill>
                  <a:srgbClr val="D7BA7D"/>
                </a:solidFill>
                <a:latin typeface="Consolas" panose="020B0609020204030204" pitchFamily="49" charset="0"/>
              </a:rPr>
              <a:t>nav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display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flex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13%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justify-content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space-between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padding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1%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1%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align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-items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rgb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0.3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.menu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a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border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-bottom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solid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white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cursor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pointer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.menu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a:hover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1.5rem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b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.</a:t>
            </a:r>
            <a:r>
              <a:rPr lang="it-IT" sz="1200" dirty="0" err="1">
                <a:solidFill>
                  <a:srgbClr val="D7BA7D"/>
                </a:solidFill>
                <a:latin typeface="Consolas" panose="020B0609020204030204" pitchFamily="49" charset="0"/>
              </a:rPr>
              <a:t>menuApp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display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none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B196D2F-6539-49E0-BB2A-EB3BF65DC1FA}"/>
              </a:ext>
            </a:extLst>
          </p:cNvPr>
          <p:cNvSpPr txBox="1"/>
          <p:nvPr/>
        </p:nvSpPr>
        <p:spPr>
          <a:xfrm>
            <a:off x="6459718" y="1648751"/>
            <a:ext cx="3532087" cy="52629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#button2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border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solid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white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border-radius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padding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0.3vw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 err="1">
                <a:solidFill>
                  <a:srgbClr val="B5CEA8"/>
                </a:solidFill>
                <a:latin typeface="Consolas" panose="020B0609020204030204" pitchFamily="49" charset="0"/>
              </a:rPr>
              <a:t>0.3vw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z-index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#button2:hover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cursor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pointer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white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black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.menu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  <a:b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justify-content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flex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-end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1.3rem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z-index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.</a:t>
            </a:r>
            <a:r>
              <a:rPr lang="it-IT" sz="1200" dirty="0" err="1">
                <a:solidFill>
                  <a:srgbClr val="D7BA7D"/>
                </a:solidFill>
                <a:latin typeface="Consolas" panose="020B0609020204030204" pitchFamily="49" charset="0"/>
              </a:rPr>
              <a:t>menuApp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div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white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40px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margin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231F7A39-B330-4487-B697-F865CFE9B1A7}"/>
              </a:ext>
            </a:extLst>
          </p:cNvPr>
          <p:cNvSpPr/>
          <p:nvPr/>
        </p:nvSpPr>
        <p:spPr>
          <a:xfrm>
            <a:off x="3154132" y="1666247"/>
            <a:ext cx="3323474" cy="480124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F444B148-F9C2-4E49-A17A-0F192D30FD1C}"/>
              </a:ext>
            </a:extLst>
          </p:cNvPr>
          <p:cNvSpPr/>
          <p:nvPr/>
        </p:nvSpPr>
        <p:spPr>
          <a:xfrm>
            <a:off x="3156383" y="1666247"/>
            <a:ext cx="6041076" cy="480124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4DFEDB14-FD99-482A-9F52-E943473FDE44}"/>
              </a:ext>
            </a:extLst>
          </p:cNvPr>
          <p:cNvSpPr/>
          <p:nvPr/>
        </p:nvSpPr>
        <p:spPr>
          <a:xfrm>
            <a:off x="3154132" y="1279419"/>
            <a:ext cx="6043327" cy="37914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0406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943C62E-2801-4792-923D-ABB77AE3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75" y="3077529"/>
            <a:ext cx="5093757" cy="7029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>
                <a:solidFill>
                  <a:schemeClr val="tx2"/>
                </a:solidFill>
              </a:rPr>
              <a:t>Sezione</a:t>
            </a:r>
            <a:r>
              <a:rPr lang="en-US" sz="4000" dirty="0">
                <a:solidFill>
                  <a:schemeClr val="tx2"/>
                </a:solidFill>
              </a:rPr>
              <a:t> </a:t>
            </a:r>
            <a:r>
              <a:rPr lang="en-US" sz="4000" dirty="0" err="1">
                <a:solidFill>
                  <a:schemeClr val="tx2"/>
                </a:solidFill>
              </a:rPr>
              <a:t>contenuti</a:t>
            </a:r>
            <a:endParaRPr lang="en-US" sz="4000" dirty="0">
              <a:solidFill>
                <a:schemeClr val="tx2"/>
              </a:solidFill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4722B219-96EF-4DD5-B4AA-51055754A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920" y="91921"/>
            <a:ext cx="5846579" cy="244762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ECC79193-00DD-4FEF-BD8C-EE9893AB9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920" y="2535390"/>
            <a:ext cx="5846579" cy="2768435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99AFC758-332D-426F-AB31-39D1D911A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920" y="5241042"/>
            <a:ext cx="5846579" cy="1523364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7CCC8B2D-8D96-40FE-8CE0-9DDA84F917A2}"/>
              </a:ext>
            </a:extLst>
          </p:cNvPr>
          <p:cNvSpPr/>
          <p:nvPr/>
        </p:nvSpPr>
        <p:spPr>
          <a:xfrm>
            <a:off x="6105920" y="91545"/>
            <a:ext cx="5846579" cy="667286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5891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943C62E-2801-4792-923D-ABB77AE3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1168" y="40470"/>
            <a:ext cx="6760616" cy="70294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 err="1">
                <a:solidFill>
                  <a:schemeClr val="tx2"/>
                </a:solidFill>
              </a:rPr>
              <a:t>Codice</a:t>
            </a:r>
            <a:r>
              <a:rPr lang="en-US" sz="4000" dirty="0">
                <a:solidFill>
                  <a:schemeClr val="tx2"/>
                </a:solidFill>
              </a:rPr>
              <a:t> </a:t>
            </a:r>
            <a:r>
              <a:rPr lang="en-US" sz="4000" dirty="0" err="1">
                <a:solidFill>
                  <a:schemeClr val="tx2"/>
                </a:solidFill>
              </a:rPr>
              <a:t>Sezione</a:t>
            </a:r>
            <a:r>
              <a:rPr lang="en-US" sz="4000" dirty="0">
                <a:solidFill>
                  <a:schemeClr val="tx2"/>
                </a:solidFill>
              </a:rPr>
              <a:t> </a:t>
            </a:r>
            <a:r>
              <a:rPr lang="en-US" sz="4000" dirty="0" err="1">
                <a:solidFill>
                  <a:schemeClr val="tx2"/>
                </a:solidFill>
              </a:rPr>
              <a:t>contenuti</a:t>
            </a:r>
            <a:endParaRPr lang="en-US" sz="4000" dirty="0">
              <a:solidFill>
                <a:schemeClr val="tx2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DD8147D-A1FB-49A5-BC29-86A76BFAEDEE}"/>
              </a:ext>
            </a:extLst>
          </p:cNvPr>
          <p:cNvSpPr txBox="1"/>
          <p:nvPr/>
        </p:nvSpPr>
        <p:spPr>
          <a:xfrm>
            <a:off x="3876609" y="963773"/>
            <a:ext cx="4295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tx2"/>
                </a:solidFill>
              </a:rPr>
              <a:t>HTML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4369A88F-0AA6-49C5-AC7E-EE3AE7C582B7}"/>
              </a:ext>
            </a:extLst>
          </p:cNvPr>
          <p:cNvSpPr/>
          <p:nvPr/>
        </p:nvSpPr>
        <p:spPr>
          <a:xfrm>
            <a:off x="139741" y="964561"/>
            <a:ext cx="11768900" cy="38748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DDA143BD-B688-4DFE-93D7-B67B7CCDBDD0}"/>
              </a:ext>
            </a:extLst>
          </p:cNvPr>
          <p:cNvSpPr/>
          <p:nvPr/>
        </p:nvSpPr>
        <p:spPr>
          <a:xfrm>
            <a:off x="139741" y="1352603"/>
            <a:ext cx="11768900" cy="541385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ECE7B02-A6DB-4F40-86B3-DD79DD3837FC}"/>
              </a:ext>
            </a:extLst>
          </p:cNvPr>
          <p:cNvSpPr/>
          <p:nvPr/>
        </p:nvSpPr>
        <p:spPr>
          <a:xfrm>
            <a:off x="-369927" y="1318810"/>
            <a:ext cx="13142806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	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I nostri piatti tipici!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section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"./img/img1.jpg"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Pasta alla carbonara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Un piatto tipico Romano, creato appositamente da persone che conoscono la vera e propria preparazione.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"./img/img2.jpg"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Costata di manzo e patate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Una squisitezza unica, carne davvero succulenta, morbida e piena di proteine. Accompagnata da un contorno di patate deliziose!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"./img/img3.jpg"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Caviale e vongole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Una specialità Pugliese composta da linguine con caviale rosso, vongole.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"./img/img4.jpg"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Arrosto con verdure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Arrosto di vitello con verdure arrostite tra cui peperoni, zucchine.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"./img/img5.jpg"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Pizza napoletana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Questa pizza è speciale per il suo impasto a lunga lievitazione.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img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"./img/img6.jpg"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Babà al rum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Questo dolce molto buono e di origini Francesi, con il suo retrogusto di rum fa innamorare chiunque lo assaggi.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section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Se sei sorpreso di quello che hai appena visto che aspetti...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p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"Button3"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Effettua una prenotazione!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252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943C62E-2801-4792-923D-ABB77AE3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1168" y="40470"/>
            <a:ext cx="6760616" cy="70294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 err="1">
                <a:solidFill>
                  <a:schemeClr val="tx2"/>
                </a:solidFill>
              </a:rPr>
              <a:t>Codice</a:t>
            </a:r>
            <a:r>
              <a:rPr lang="en-US" sz="4000" dirty="0">
                <a:solidFill>
                  <a:schemeClr val="tx2"/>
                </a:solidFill>
              </a:rPr>
              <a:t> </a:t>
            </a:r>
            <a:r>
              <a:rPr lang="en-US" sz="4000" dirty="0" err="1">
                <a:solidFill>
                  <a:schemeClr val="tx2"/>
                </a:solidFill>
              </a:rPr>
              <a:t>Sezione</a:t>
            </a:r>
            <a:r>
              <a:rPr lang="en-US" sz="4000" dirty="0">
                <a:solidFill>
                  <a:schemeClr val="tx2"/>
                </a:solidFill>
              </a:rPr>
              <a:t> </a:t>
            </a:r>
            <a:r>
              <a:rPr lang="en-US" sz="4000" dirty="0" err="1">
                <a:solidFill>
                  <a:schemeClr val="tx2"/>
                </a:solidFill>
              </a:rPr>
              <a:t>contenuti</a:t>
            </a:r>
            <a:endParaRPr lang="en-US" sz="4000" dirty="0">
              <a:solidFill>
                <a:schemeClr val="tx2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DD8147D-A1FB-49A5-BC29-86A76BFAEDEE}"/>
              </a:ext>
            </a:extLst>
          </p:cNvPr>
          <p:cNvSpPr txBox="1"/>
          <p:nvPr/>
        </p:nvSpPr>
        <p:spPr>
          <a:xfrm>
            <a:off x="3876609" y="963773"/>
            <a:ext cx="4295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tx2"/>
                </a:solidFill>
              </a:rPr>
              <a:t>CSS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4369A88F-0AA6-49C5-AC7E-EE3AE7C582B7}"/>
              </a:ext>
            </a:extLst>
          </p:cNvPr>
          <p:cNvSpPr/>
          <p:nvPr/>
        </p:nvSpPr>
        <p:spPr>
          <a:xfrm>
            <a:off x="139741" y="964561"/>
            <a:ext cx="11768900" cy="38748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DDA143BD-B688-4DFE-93D7-B67B7CCDBDD0}"/>
              </a:ext>
            </a:extLst>
          </p:cNvPr>
          <p:cNvSpPr/>
          <p:nvPr/>
        </p:nvSpPr>
        <p:spPr>
          <a:xfrm>
            <a:off x="139741" y="1352603"/>
            <a:ext cx="4544554" cy="539841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F4F8E9C0-BFD9-40F0-996D-9B39A46A422A}"/>
              </a:ext>
            </a:extLst>
          </p:cNvPr>
          <p:cNvSpPr/>
          <p:nvPr/>
        </p:nvSpPr>
        <p:spPr>
          <a:xfrm>
            <a:off x="283359" y="1534447"/>
            <a:ext cx="450094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section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display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flex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flex-wrap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wrap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    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auto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justify-content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space-between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font-family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Syne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Mono’</a:t>
            </a:r>
            <a:r>
              <a:rPr lang="it-IT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monospace</a:t>
            </a:r>
            <a:r>
              <a:rPr lang="it-IT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sans-serif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font-weight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normal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font-style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normal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1.6rem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line-height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normal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white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 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section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div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margin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-top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6vw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500px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section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p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text-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align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1.8rem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black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font-family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'Caveat'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cursive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sans-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serif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    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184AED3-4CD6-4741-931B-1EDF96C71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295" y="1333106"/>
            <a:ext cx="3093635" cy="5417914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07AFFB02-D283-4647-ABB9-5EEDA178367B}"/>
              </a:ext>
            </a:extLst>
          </p:cNvPr>
          <p:cNvSpPr/>
          <p:nvPr/>
        </p:nvSpPr>
        <p:spPr>
          <a:xfrm>
            <a:off x="4728116" y="1534447"/>
            <a:ext cx="296380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section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text-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align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font-style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italic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text-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decoration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underline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rgb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86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8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 err="1">
                <a:solidFill>
                  <a:srgbClr val="D7BA7D"/>
                </a:solidFill>
                <a:latin typeface="Consolas" panose="020B0609020204030204" pitchFamily="49" charset="0"/>
              </a:rPr>
              <a:t>img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500px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500px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border-radius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50%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#button3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text-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align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border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solid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black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border-radius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padding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0.3vw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 err="1">
                <a:solidFill>
                  <a:srgbClr val="B5CEA8"/>
                </a:solidFill>
                <a:latin typeface="Consolas" panose="020B0609020204030204" pitchFamily="49" charset="0"/>
              </a:rPr>
              <a:t>0.3vw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black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1.8rem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952D05EE-537A-412F-9131-78409ECD2B5F}"/>
              </a:ext>
            </a:extLst>
          </p:cNvPr>
          <p:cNvSpPr/>
          <p:nvPr/>
        </p:nvSpPr>
        <p:spPr>
          <a:xfrm>
            <a:off x="7877942" y="1534447"/>
            <a:ext cx="366230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D7BA7D"/>
                </a:solidFill>
                <a:latin typeface="Consolas" panose="020B0609020204030204" pitchFamily="49" charset="0"/>
              </a:rPr>
              <a:t>#button3:hover</a:t>
            </a: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background-color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rgb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80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80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80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B5CEA8"/>
                </a:solidFill>
                <a:latin typeface="Consolas" panose="020B0609020204030204" pitchFamily="49" charset="0"/>
              </a:rPr>
              <a:t>0.5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sz="1200" dirty="0">
                <a:solidFill>
                  <a:srgbClr val="CE9178"/>
                </a:solidFill>
                <a:latin typeface="Consolas" panose="020B0609020204030204" pitchFamily="49" charset="0"/>
              </a:rPr>
              <a:t>white</a:t>
            </a:r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US" sz="12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211A634D-96FD-4B18-A053-DC4CDA97D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8277" y="1325461"/>
            <a:ext cx="4149228" cy="5425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38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943C62E-2801-4792-923D-ABB77AE3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3304" y="402774"/>
            <a:ext cx="2224465" cy="7029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Footer</a:t>
            </a: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CA208D0C-8E55-4340-A50C-B86C29BD9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833" y="2737828"/>
            <a:ext cx="10888824" cy="1530404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F1560804-5BED-4516-8E2E-5350DEC31803}"/>
              </a:ext>
            </a:extLst>
          </p:cNvPr>
          <p:cNvSpPr/>
          <p:nvPr/>
        </p:nvSpPr>
        <p:spPr>
          <a:xfrm>
            <a:off x="805833" y="2737828"/>
            <a:ext cx="10888824" cy="153040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0378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943C62E-2801-4792-923D-ABB77AE3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9001" y="107628"/>
            <a:ext cx="4295164" cy="7029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>
                <a:solidFill>
                  <a:schemeClr val="tx2"/>
                </a:solidFill>
              </a:rPr>
              <a:t>Codice</a:t>
            </a:r>
            <a:r>
              <a:rPr lang="en-US" sz="4000" dirty="0">
                <a:solidFill>
                  <a:schemeClr val="tx2"/>
                </a:solidFill>
              </a:rPr>
              <a:t> Footer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DD8147D-A1FB-49A5-BC29-86A76BFAEDEE}"/>
              </a:ext>
            </a:extLst>
          </p:cNvPr>
          <p:cNvSpPr txBox="1"/>
          <p:nvPr/>
        </p:nvSpPr>
        <p:spPr>
          <a:xfrm>
            <a:off x="1367531" y="951280"/>
            <a:ext cx="94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tx2"/>
                </a:solidFill>
              </a:rPr>
              <a:t>HTML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4369A88F-0AA6-49C5-AC7E-EE3AE7C582B7}"/>
              </a:ext>
            </a:extLst>
          </p:cNvPr>
          <p:cNvSpPr/>
          <p:nvPr/>
        </p:nvSpPr>
        <p:spPr>
          <a:xfrm>
            <a:off x="139741" y="954984"/>
            <a:ext cx="11768900" cy="38748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DDA143BD-B688-4DFE-93D7-B67B7CCDBDD0}"/>
              </a:ext>
            </a:extLst>
          </p:cNvPr>
          <p:cNvSpPr/>
          <p:nvPr/>
        </p:nvSpPr>
        <p:spPr>
          <a:xfrm>
            <a:off x="139741" y="1352603"/>
            <a:ext cx="3821997" cy="539841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184AED3-4CD6-4741-931B-1EDF96C71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739" y="1333106"/>
            <a:ext cx="4433169" cy="5417914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2B96BBE-5BFA-4DE9-9689-454088F4DEE2}"/>
              </a:ext>
            </a:extLst>
          </p:cNvPr>
          <p:cNvSpPr txBox="1"/>
          <p:nvPr/>
        </p:nvSpPr>
        <p:spPr>
          <a:xfrm>
            <a:off x="5696719" y="947188"/>
            <a:ext cx="4295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tx2"/>
                </a:solidFill>
              </a:rPr>
              <a:t>CSS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B4DB107-0D7D-4255-8F54-E8AC5B9CF65E}"/>
              </a:ext>
            </a:extLst>
          </p:cNvPr>
          <p:cNvSpPr/>
          <p:nvPr/>
        </p:nvSpPr>
        <p:spPr>
          <a:xfrm>
            <a:off x="139742" y="963773"/>
            <a:ext cx="3821997" cy="38512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F89F18E0-44D8-43AC-810B-92269B35E37D}"/>
              </a:ext>
            </a:extLst>
          </p:cNvPr>
          <p:cNvSpPr/>
          <p:nvPr/>
        </p:nvSpPr>
        <p:spPr>
          <a:xfrm>
            <a:off x="4061750" y="1443839"/>
            <a:ext cx="486043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footer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background-image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url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img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/Footer.png"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repeat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no-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repeat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cover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20%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rgba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0.7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padding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-top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3%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font-family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Cabin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Arial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sans-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serif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1.6rem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white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 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#powered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text-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align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rgba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255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255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255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it-IT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DE7B868C-637A-4972-BA05-99A942039D19}"/>
              </a:ext>
            </a:extLst>
          </p:cNvPr>
          <p:cNvSpPr/>
          <p:nvPr/>
        </p:nvSpPr>
        <p:spPr>
          <a:xfrm>
            <a:off x="8479676" y="1444772"/>
            <a:ext cx="334035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#nome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text-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align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align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-items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rgba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150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150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150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0.9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72E9CD43-5325-4BB3-AD26-C7C416C7B570}"/>
              </a:ext>
            </a:extLst>
          </p:cNvPr>
          <p:cNvSpPr/>
          <p:nvPr/>
        </p:nvSpPr>
        <p:spPr>
          <a:xfrm>
            <a:off x="8394908" y="1342465"/>
            <a:ext cx="3513733" cy="540855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64EA3750-149D-40B5-9F48-7F69F6C44C32}"/>
              </a:ext>
            </a:extLst>
          </p:cNvPr>
          <p:cNvSpPr/>
          <p:nvPr/>
        </p:nvSpPr>
        <p:spPr>
          <a:xfrm>
            <a:off x="229314" y="1495128"/>
            <a:ext cx="355904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footer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powered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	Il Ristorante `Pulvirenti`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"nome"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Powered by Paolo Pulvirenti O46002175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footer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4A613E3F-2764-4ADA-AA4F-E3B08F038431}"/>
              </a:ext>
            </a:extLst>
          </p:cNvPr>
          <p:cNvSpPr/>
          <p:nvPr/>
        </p:nvSpPr>
        <p:spPr>
          <a:xfrm>
            <a:off x="3963989" y="954983"/>
            <a:ext cx="7944652" cy="39276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6503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943C62E-2801-4792-923D-ABB77AE3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3024" y="606780"/>
            <a:ext cx="6825792" cy="70294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Descrizione del Progetto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D620256-64A6-4386-A7F7-ED304D5933DC}"/>
              </a:ext>
            </a:extLst>
          </p:cNvPr>
          <p:cNvSpPr txBox="1"/>
          <p:nvPr/>
        </p:nvSpPr>
        <p:spPr>
          <a:xfrm>
            <a:off x="1468605" y="1902366"/>
            <a:ext cx="92746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è la home page dei ristoranti che  serve per visualizzare i piatti tipici di ogni ristorante in Italia, con la descrizione in dettaglio di ogni piatto.</a:t>
            </a:r>
          </a:p>
          <a:p>
            <a:r>
              <a:rPr lang="it-IT" dirty="0"/>
              <a:t>In seguito, Il sito verrà aggiornato aggiungendo delle pagine anche per la gestione dei ristoranti da parte dei direttori, che attraverso la pagina di login potranno gestire e controllare in ogni ristorante tutti i dipendenti, prodotti e fornitori.</a:t>
            </a:r>
          </a:p>
          <a:p>
            <a:r>
              <a:rPr lang="it-IT" dirty="0"/>
              <a:t>Inoltre nel sito sarà possibile vedere attraverso la sezione ‘contattaci’ le sedi di ogni ristorante in tutta Italia.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7617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943C62E-2801-4792-923D-ABB77AE3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15" y="3077527"/>
            <a:ext cx="5471905" cy="70294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000" dirty="0">
                <a:solidFill>
                  <a:schemeClr val="tx2"/>
                </a:solidFill>
              </a:rPr>
              <a:t>Layout complessivo HTML+CSS</a:t>
            </a:r>
          </a:p>
        </p:txBody>
      </p:sp>
      <p:pic>
        <p:nvPicPr>
          <p:cNvPr id="3" name="Immagine 2" descr="Immagine che contiene piatto&#10;&#10;Descrizione generata automaticamente">
            <a:extLst>
              <a:ext uri="{FF2B5EF4-FFF2-40B4-BE49-F238E27FC236}">
                <a16:creationId xmlns:a16="http://schemas.microsoft.com/office/drawing/2014/main" id="{FE397C9D-C7A3-4E69-AAB5-30318CDDC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8206" y="1727346"/>
            <a:ext cx="3696077" cy="1861684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C0E520F-CA71-4BA3-95AE-434A94C03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06" y="5346978"/>
            <a:ext cx="3696077" cy="1075316"/>
          </a:xfrm>
          <a:prstGeom prst="rect">
            <a:avLst/>
          </a:prstGeom>
        </p:spPr>
      </p:pic>
      <p:pic>
        <p:nvPicPr>
          <p:cNvPr id="10" name="Immagine 9" descr="Immagine che contiene testo, cielo, esterni, prospiciente&#10;&#10;Descrizione generata automaticamente">
            <a:extLst>
              <a:ext uri="{FF2B5EF4-FFF2-40B4-BE49-F238E27FC236}">
                <a16:creationId xmlns:a16="http://schemas.microsoft.com/office/drawing/2014/main" id="{5D5C8E3D-187E-4F79-BBD6-419ADEE59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8206" y="359507"/>
            <a:ext cx="3696077" cy="1367839"/>
          </a:xfrm>
          <a:prstGeom prst="rect">
            <a:avLst/>
          </a:prstGeom>
        </p:spPr>
      </p:pic>
      <p:pic>
        <p:nvPicPr>
          <p:cNvPr id="18" name="Immagine 17" descr="Immagine che contiene testo, piatto&#10;&#10;Descrizione generata automaticamente">
            <a:extLst>
              <a:ext uri="{FF2B5EF4-FFF2-40B4-BE49-F238E27FC236}">
                <a16:creationId xmlns:a16="http://schemas.microsoft.com/office/drawing/2014/main" id="{1986247C-1510-403D-BB32-B789145693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8206" y="3543429"/>
            <a:ext cx="3696077" cy="1810666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4E1E602D-68C9-42C2-ADAC-F8BA9F768A91}"/>
              </a:ext>
            </a:extLst>
          </p:cNvPr>
          <p:cNvSpPr/>
          <p:nvPr/>
        </p:nvSpPr>
        <p:spPr>
          <a:xfrm>
            <a:off x="6968206" y="359507"/>
            <a:ext cx="3696077" cy="6062787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285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943C62E-2801-4792-923D-ABB77AE3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5209" y="334329"/>
            <a:ext cx="6080655" cy="70294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000" dirty="0" err="1">
                <a:solidFill>
                  <a:schemeClr val="tx2"/>
                </a:solidFill>
              </a:rPr>
              <a:t>Visualizzazione</a:t>
            </a:r>
            <a:r>
              <a:rPr lang="en-US" sz="4000" dirty="0">
                <a:solidFill>
                  <a:schemeClr val="tx2"/>
                </a:solidFill>
              </a:rPr>
              <a:t> mobile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D3D1049-E85F-400C-93DF-609E33C70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218" y="3303005"/>
            <a:ext cx="2362967" cy="3164523"/>
          </a:xfrm>
          <a:prstGeom prst="rect">
            <a:avLst/>
          </a:prstGeom>
        </p:spPr>
      </p:pic>
      <p:pic>
        <p:nvPicPr>
          <p:cNvPr id="9" name="Immagine 8" descr="Immagine che contiene testo, cibo&#10;&#10;Descrizione generata automaticamente">
            <a:extLst>
              <a:ext uri="{FF2B5EF4-FFF2-40B4-BE49-F238E27FC236}">
                <a16:creationId xmlns:a16="http://schemas.microsoft.com/office/drawing/2014/main" id="{B30D4E6E-A99C-4B08-8331-1A5A6F91A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019" y="1052771"/>
            <a:ext cx="3139707" cy="4188096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9770A175-D81C-4D72-B414-9F0DFE62B9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1409" y="2361822"/>
            <a:ext cx="2396756" cy="4267578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3E8F4A0A-FD58-4289-B39E-44296D6455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752" y="1153918"/>
            <a:ext cx="2124384" cy="3799082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4E48AD8-EEC6-4A9C-8579-07905A3D15ED}"/>
              </a:ext>
            </a:extLst>
          </p:cNvPr>
          <p:cNvSpPr txBox="1"/>
          <p:nvPr/>
        </p:nvSpPr>
        <p:spPr>
          <a:xfrm>
            <a:off x="3575923" y="2868793"/>
            <a:ext cx="119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Ipad</a:t>
            </a:r>
            <a:r>
              <a:rPr lang="it-IT" dirty="0"/>
              <a:t> pro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9006E390-B2F0-48A2-8446-FAC827D20DD1}"/>
              </a:ext>
            </a:extLst>
          </p:cNvPr>
          <p:cNvSpPr txBox="1"/>
          <p:nvPr/>
        </p:nvSpPr>
        <p:spPr>
          <a:xfrm>
            <a:off x="922644" y="5056201"/>
            <a:ext cx="119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Iphone</a:t>
            </a:r>
            <a:r>
              <a:rPr lang="it-IT" dirty="0"/>
              <a:t> 6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B349F607-CB3A-4917-8B2E-E52CA51C1C38}"/>
              </a:ext>
            </a:extLst>
          </p:cNvPr>
          <p:cNvSpPr txBox="1"/>
          <p:nvPr/>
        </p:nvSpPr>
        <p:spPr>
          <a:xfrm>
            <a:off x="7168872" y="5275252"/>
            <a:ext cx="73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Ipad</a:t>
            </a:r>
            <a:endParaRPr lang="it-IT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0FE58B56-7B77-4345-ACA5-310D2018AAB0}"/>
              </a:ext>
            </a:extLst>
          </p:cNvPr>
          <p:cNvSpPr txBox="1"/>
          <p:nvPr/>
        </p:nvSpPr>
        <p:spPr>
          <a:xfrm>
            <a:off x="10294438" y="1904622"/>
            <a:ext cx="1193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Iphone</a:t>
            </a:r>
            <a:r>
              <a:rPr lang="it-IT" dirty="0"/>
              <a:t> 5</a:t>
            </a:r>
          </a:p>
        </p:txBody>
      </p:sp>
    </p:spTree>
    <p:extLst>
      <p:ext uri="{BB962C8B-B14F-4D97-AF65-F5344CB8AC3E}">
        <p14:creationId xmlns:p14="http://schemas.microsoft.com/office/powerpoint/2010/main" val="3094394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943C62E-2801-4792-923D-ABB77AE3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2177" y="410407"/>
            <a:ext cx="2227485" cy="7029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Header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77FB8FE-8C56-4CD8-B1F2-C05068DD5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679" y="2135152"/>
            <a:ext cx="10540482" cy="3007610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15B5F95F-83A6-42F9-B3EA-EC55DD82114E}"/>
              </a:ext>
            </a:extLst>
          </p:cNvPr>
          <p:cNvSpPr/>
          <p:nvPr/>
        </p:nvSpPr>
        <p:spPr>
          <a:xfrm>
            <a:off x="835679" y="2135152"/>
            <a:ext cx="10540482" cy="300761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9947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itolo 6">
            <a:extLst>
              <a:ext uri="{FF2B5EF4-FFF2-40B4-BE49-F238E27FC236}">
                <a16:creationId xmlns:a16="http://schemas.microsoft.com/office/drawing/2014/main" id="{3894AB81-46C8-43DD-86AD-96F053749454}"/>
              </a:ext>
            </a:extLst>
          </p:cNvPr>
          <p:cNvSpPr txBox="1">
            <a:spLocks/>
          </p:cNvSpPr>
          <p:nvPr/>
        </p:nvSpPr>
        <p:spPr>
          <a:xfrm>
            <a:off x="4118024" y="172091"/>
            <a:ext cx="3956925" cy="702941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>
                <a:solidFill>
                  <a:schemeClr val="tx2"/>
                </a:solidFill>
              </a:rPr>
              <a:t>Codice</a:t>
            </a:r>
            <a:r>
              <a:rPr lang="en-US" dirty="0">
                <a:solidFill>
                  <a:schemeClr val="tx2"/>
                </a:solidFill>
              </a:rPr>
              <a:t> Header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0F047C5-0335-431E-9C73-C9C7F454F4BD}"/>
              </a:ext>
            </a:extLst>
          </p:cNvPr>
          <p:cNvSpPr txBox="1"/>
          <p:nvPr/>
        </p:nvSpPr>
        <p:spPr>
          <a:xfrm>
            <a:off x="4727421" y="1282373"/>
            <a:ext cx="247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tx2"/>
                </a:solidFill>
              </a:rPr>
              <a:t>HTML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5DE7D35-E20A-46EB-866F-C4DA18190B4C}"/>
              </a:ext>
            </a:extLst>
          </p:cNvPr>
          <p:cNvSpPr txBox="1"/>
          <p:nvPr/>
        </p:nvSpPr>
        <p:spPr>
          <a:xfrm>
            <a:off x="3382386" y="1620787"/>
            <a:ext cx="5167547" cy="48013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it-IT" sz="1200" dirty="0"/>
          </a:p>
          <a:p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header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nav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span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"titolo"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Il ristorante "Pulvirenti"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span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"menu"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 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Home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 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Contattaci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 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Login Direttori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  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"Button2"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Lavora con noi!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 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    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menuApp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nav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"centrale"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strong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Il ristorante più buono d’Italia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strong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Vuoi conoscere la nostra storia?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h1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"Button2"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Clicca qui!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header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it-IT" dirty="0"/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743C27EF-A320-4DFE-9E95-534B2AA1D803}"/>
              </a:ext>
            </a:extLst>
          </p:cNvPr>
          <p:cNvSpPr/>
          <p:nvPr/>
        </p:nvSpPr>
        <p:spPr>
          <a:xfrm>
            <a:off x="3396316" y="1676979"/>
            <a:ext cx="5167546" cy="468893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BAA73B40-B22C-4FF8-A3D0-B6DF1DEC8073}"/>
              </a:ext>
            </a:extLst>
          </p:cNvPr>
          <p:cNvSpPr/>
          <p:nvPr/>
        </p:nvSpPr>
        <p:spPr>
          <a:xfrm>
            <a:off x="3394066" y="1297834"/>
            <a:ext cx="5169795" cy="38748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3750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itolo 6">
            <a:extLst>
              <a:ext uri="{FF2B5EF4-FFF2-40B4-BE49-F238E27FC236}">
                <a16:creationId xmlns:a16="http://schemas.microsoft.com/office/drawing/2014/main" id="{3894AB81-46C8-43DD-86AD-96F053749454}"/>
              </a:ext>
            </a:extLst>
          </p:cNvPr>
          <p:cNvSpPr txBox="1">
            <a:spLocks/>
          </p:cNvSpPr>
          <p:nvPr/>
        </p:nvSpPr>
        <p:spPr>
          <a:xfrm>
            <a:off x="4127457" y="139496"/>
            <a:ext cx="3956925" cy="702941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>
                <a:solidFill>
                  <a:schemeClr val="tx2"/>
                </a:solidFill>
              </a:rPr>
              <a:t>Codice</a:t>
            </a:r>
            <a:r>
              <a:rPr lang="en-US" dirty="0">
                <a:solidFill>
                  <a:schemeClr val="tx2"/>
                </a:solidFill>
              </a:rPr>
              <a:t> Header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75046C2-D6D5-4361-9247-2ACB3A788982}"/>
              </a:ext>
            </a:extLst>
          </p:cNvPr>
          <p:cNvSpPr txBox="1"/>
          <p:nvPr/>
        </p:nvSpPr>
        <p:spPr>
          <a:xfrm>
            <a:off x="4371599" y="1278634"/>
            <a:ext cx="3447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tx2"/>
                </a:solidFill>
              </a:rPr>
              <a:t>CSS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70B8323-D7F5-42A8-94BB-38C6D5878A8B}"/>
              </a:ext>
            </a:extLst>
          </p:cNvPr>
          <p:cNvSpPr txBox="1"/>
          <p:nvPr/>
        </p:nvSpPr>
        <p:spPr>
          <a:xfrm>
            <a:off x="81641" y="1674198"/>
            <a:ext cx="3731448" cy="4431983"/>
          </a:xfrm>
          <a:prstGeom prst="rect">
            <a:avLst/>
          </a:prstGeom>
          <a:noFill/>
          <a:ln>
            <a:noFill/>
          </a:ln>
          <a:effectLst>
            <a:softEdge rad="381000"/>
          </a:effectLst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header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Background-image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url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"./img/header.jpg"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repeat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no-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repeat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cover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58%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font-family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Cabin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Arial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sans-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serif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1.6rem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white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    </a:t>
            </a:r>
          </a:p>
          <a:p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position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relative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b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header::</a:t>
            </a:r>
            <a:r>
              <a:rPr lang="it-IT" sz="1200" dirty="0" err="1">
                <a:solidFill>
                  <a:srgbClr val="D7BA7D"/>
                </a:solidFill>
                <a:latin typeface="Consolas" panose="020B0609020204030204" pitchFamily="49" charset="0"/>
              </a:rPr>
              <a:t>before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content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""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position</a:t>
            </a:r>
            <a:r>
              <a:rPr lang="it-IT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absolute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height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100%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width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100%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rgb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0.3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top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right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left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br>
              <a:rPr lang="it-IT" sz="1200" dirty="0"/>
            </a:br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B196D2F-6539-49E0-BB2A-EB3BF65DC1FA}"/>
              </a:ext>
            </a:extLst>
          </p:cNvPr>
          <p:cNvSpPr txBox="1"/>
          <p:nvPr/>
        </p:nvSpPr>
        <p:spPr>
          <a:xfrm>
            <a:off x="3629463" y="1652408"/>
            <a:ext cx="3532087" cy="12003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.Titolo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  <a:b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justify-content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flex-start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3.5rem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z-index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b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231F7A39-B330-4487-B697-F865CFE9B1A7}"/>
              </a:ext>
            </a:extLst>
          </p:cNvPr>
          <p:cNvSpPr/>
          <p:nvPr/>
        </p:nvSpPr>
        <p:spPr>
          <a:xfrm>
            <a:off x="83890" y="1652409"/>
            <a:ext cx="6688717" cy="480124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F444B148-F9C2-4E49-A17A-0F192D30FD1C}"/>
              </a:ext>
            </a:extLst>
          </p:cNvPr>
          <p:cNvSpPr/>
          <p:nvPr/>
        </p:nvSpPr>
        <p:spPr>
          <a:xfrm>
            <a:off x="3691156" y="1652409"/>
            <a:ext cx="5943314" cy="480124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365F0967-0C0F-47FE-A17A-BBBEB32C0A95}"/>
              </a:ext>
            </a:extLst>
          </p:cNvPr>
          <p:cNvSpPr txBox="1"/>
          <p:nvPr/>
        </p:nvSpPr>
        <p:spPr>
          <a:xfrm>
            <a:off x="6740837" y="1636114"/>
            <a:ext cx="286186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.centrale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position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relative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align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-items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text-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align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center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margin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-top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6%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z-index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b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it-IT" sz="1200" dirty="0">
              <a:solidFill>
                <a:srgbClr val="D7BA7D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.centrale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h1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4rem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margin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font-weight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bold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it-IT" sz="1200" dirty="0">
              <a:solidFill>
                <a:srgbClr val="D7BA7D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.centrale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a#button2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font-size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1.6rem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rgb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151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191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223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0.6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.centrale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a#button2:hover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rgb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151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191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223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1.6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cursor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pointer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FC006AEB-12F8-417A-95CE-AEB6D1E47CE0}"/>
              </a:ext>
            </a:extLst>
          </p:cNvPr>
          <p:cNvSpPr/>
          <p:nvPr/>
        </p:nvSpPr>
        <p:spPr>
          <a:xfrm>
            <a:off x="9636721" y="1652410"/>
            <a:ext cx="2457407" cy="480124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4DFEDB14-FD99-482A-9F52-E943473FDE44}"/>
              </a:ext>
            </a:extLst>
          </p:cNvPr>
          <p:cNvSpPr/>
          <p:nvPr/>
        </p:nvSpPr>
        <p:spPr>
          <a:xfrm>
            <a:off x="81641" y="1265581"/>
            <a:ext cx="12012487" cy="37914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DBF3CD68-FAC4-4CC6-8763-0CFA93EBC9C4}"/>
              </a:ext>
            </a:extLst>
          </p:cNvPr>
          <p:cNvSpPr txBox="1"/>
          <p:nvPr/>
        </p:nvSpPr>
        <p:spPr>
          <a:xfrm>
            <a:off x="9602700" y="1652892"/>
            <a:ext cx="2608999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#button2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border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solid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white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border-radius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100px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padding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0.3vw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 err="1">
                <a:solidFill>
                  <a:srgbClr val="B5CEA8"/>
                </a:solidFill>
                <a:latin typeface="Consolas" panose="020B0609020204030204" pitchFamily="49" charset="0"/>
              </a:rPr>
              <a:t>0.3vw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z-index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it-IT" sz="1200" dirty="0">
                <a:solidFill>
                  <a:srgbClr val="D7BA7D"/>
                </a:solidFill>
                <a:latin typeface="Consolas" panose="020B0609020204030204" pitchFamily="49" charset="0"/>
              </a:rPr>
              <a:t>#button2:hover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cursor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pointer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background-color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white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color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black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27087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3943C62E-2801-4792-923D-ABB77AE3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4015" y="381001"/>
            <a:ext cx="5943808" cy="7029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>
                <a:solidFill>
                  <a:schemeClr val="tx2"/>
                </a:solidFill>
              </a:rPr>
              <a:t>Menù</a:t>
            </a:r>
            <a:r>
              <a:rPr lang="en-US" sz="4000" dirty="0">
                <a:solidFill>
                  <a:schemeClr val="tx2"/>
                </a:solidFill>
              </a:rPr>
              <a:t> di </a:t>
            </a:r>
            <a:r>
              <a:rPr lang="en-US" sz="4000" dirty="0" err="1">
                <a:solidFill>
                  <a:schemeClr val="tx2"/>
                </a:solidFill>
              </a:rPr>
              <a:t>navigazione</a:t>
            </a:r>
            <a:endParaRPr lang="en-US" sz="4000" dirty="0">
              <a:solidFill>
                <a:schemeClr val="tx2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15B5F95F-83A6-42F9-B3EA-EC55DD82114E}"/>
              </a:ext>
            </a:extLst>
          </p:cNvPr>
          <p:cNvSpPr/>
          <p:nvPr/>
        </p:nvSpPr>
        <p:spPr>
          <a:xfrm>
            <a:off x="854817" y="3129170"/>
            <a:ext cx="10485745" cy="59965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284A8B6-CC55-4443-93F1-7EE4A9DBE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277" y="3129170"/>
            <a:ext cx="10469285" cy="59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364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angle 66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itolo 6">
            <a:extLst>
              <a:ext uri="{FF2B5EF4-FFF2-40B4-BE49-F238E27FC236}">
                <a16:creationId xmlns:a16="http://schemas.microsoft.com/office/drawing/2014/main" id="{3894AB81-46C8-43DD-86AD-96F053749454}"/>
              </a:ext>
            </a:extLst>
          </p:cNvPr>
          <p:cNvSpPr txBox="1">
            <a:spLocks/>
          </p:cNvSpPr>
          <p:nvPr/>
        </p:nvSpPr>
        <p:spPr>
          <a:xfrm>
            <a:off x="2318508" y="171749"/>
            <a:ext cx="7320910" cy="702941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>
                <a:solidFill>
                  <a:schemeClr val="tx2"/>
                </a:solidFill>
              </a:rPr>
              <a:t>Codice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 err="1">
                <a:solidFill>
                  <a:schemeClr val="tx2"/>
                </a:solidFill>
              </a:rPr>
              <a:t>Menù</a:t>
            </a:r>
            <a:r>
              <a:rPr lang="en-US" dirty="0">
                <a:solidFill>
                  <a:schemeClr val="tx2"/>
                </a:solidFill>
              </a:rPr>
              <a:t> di </a:t>
            </a:r>
            <a:r>
              <a:rPr lang="en-US" dirty="0" err="1">
                <a:solidFill>
                  <a:schemeClr val="tx2"/>
                </a:solidFill>
              </a:rPr>
              <a:t>navigazione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0F047C5-0335-431E-9C73-C9C7F454F4BD}"/>
              </a:ext>
            </a:extLst>
          </p:cNvPr>
          <p:cNvSpPr txBox="1"/>
          <p:nvPr/>
        </p:nvSpPr>
        <p:spPr>
          <a:xfrm>
            <a:off x="4727421" y="1282373"/>
            <a:ext cx="247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tx2"/>
                </a:solidFill>
              </a:rPr>
              <a:t>HTML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5DE7D35-E20A-46EB-866F-C4DA18190B4C}"/>
              </a:ext>
            </a:extLst>
          </p:cNvPr>
          <p:cNvSpPr txBox="1"/>
          <p:nvPr/>
        </p:nvSpPr>
        <p:spPr>
          <a:xfrm>
            <a:off x="3382386" y="1620787"/>
            <a:ext cx="5167547" cy="34163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it-IT" sz="1200" dirty="0"/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 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nav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span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"titolo"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Il ristorante "Pulvirenti"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span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"menu"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 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Home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 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Contattaci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 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Login Direttori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  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"Button2"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Lavora con noi!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a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 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     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dirty="0" err="1">
                <a:solidFill>
                  <a:srgbClr val="CE9178"/>
                </a:solidFill>
                <a:latin typeface="Consolas" panose="020B0609020204030204" pitchFamily="49" charset="0"/>
              </a:rPr>
              <a:t>menuApp</a:t>
            </a:r>
            <a:r>
              <a:rPr lang="it-IT" sz="12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div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it-IT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nav</a:t>
            </a:r>
            <a:r>
              <a:rPr lang="it-IT" sz="12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endParaRPr lang="it-IT" dirty="0"/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743C27EF-A320-4DFE-9E95-534B2AA1D803}"/>
              </a:ext>
            </a:extLst>
          </p:cNvPr>
          <p:cNvSpPr/>
          <p:nvPr/>
        </p:nvSpPr>
        <p:spPr>
          <a:xfrm>
            <a:off x="3396316" y="1676979"/>
            <a:ext cx="5167546" cy="468893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BAA73B40-B22C-4FF8-A3D0-B6DF1DEC8073}"/>
              </a:ext>
            </a:extLst>
          </p:cNvPr>
          <p:cNvSpPr/>
          <p:nvPr/>
        </p:nvSpPr>
        <p:spPr>
          <a:xfrm>
            <a:off x="3394066" y="1297834"/>
            <a:ext cx="5169795" cy="38748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4942675"/>
      </p:ext>
    </p:extLst>
  </p:cSld>
  <p:clrMapOvr>
    <a:masterClrMapping/>
  </p:clrMapOvr>
</p:sld>
</file>

<file path=ppt/theme/theme1.xml><?xml version="1.0" encoding="utf-8"?>
<a:theme xmlns:a="http://schemas.openxmlformats.org/drawingml/2006/main" name="Sezion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212</TotalTime>
  <Words>2349</Words>
  <Application>Microsoft Office PowerPoint</Application>
  <PresentationFormat>Widescreen</PresentationFormat>
  <Paragraphs>300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Century Gothic</vt:lpstr>
      <vt:lpstr>Consolas</vt:lpstr>
      <vt:lpstr>Wingdings 3</vt:lpstr>
      <vt:lpstr>Sezione</vt:lpstr>
      <vt:lpstr>MHW1</vt:lpstr>
      <vt:lpstr>Descrizione del Progetto</vt:lpstr>
      <vt:lpstr>Layout complessivo HTML+CSS</vt:lpstr>
      <vt:lpstr>Visualizzazione mobile</vt:lpstr>
      <vt:lpstr>Header </vt:lpstr>
      <vt:lpstr>Presentazione standard di PowerPoint</vt:lpstr>
      <vt:lpstr>Presentazione standard di PowerPoint</vt:lpstr>
      <vt:lpstr>Menù di navigazione</vt:lpstr>
      <vt:lpstr>Presentazione standard di PowerPoint</vt:lpstr>
      <vt:lpstr>Presentazione standard di PowerPoint</vt:lpstr>
      <vt:lpstr>Sezione contenuti</vt:lpstr>
      <vt:lpstr>Codice Sezione contenuti</vt:lpstr>
      <vt:lpstr>Codice Sezione contenuti</vt:lpstr>
      <vt:lpstr>Footer</vt:lpstr>
      <vt:lpstr>Codice Footer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Paolo Pulvirenti</dc:creator>
  <cp:lastModifiedBy>Paolo Pulvirenti</cp:lastModifiedBy>
  <cp:revision>11</cp:revision>
  <dcterms:created xsi:type="dcterms:W3CDTF">2021-03-25T16:08:15Z</dcterms:created>
  <dcterms:modified xsi:type="dcterms:W3CDTF">2021-03-26T19:04:26Z</dcterms:modified>
</cp:coreProperties>
</file>

<file path=docProps/thumbnail.jpeg>
</file>